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FFB"/>
    <a:srgbClr val="EBFFED"/>
    <a:srgbClr val="F8FDDB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1C80E-B4CC-4AD9-B7AC-9D6551D41CBF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73680-D265-4808-8519-92C7D57161B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65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852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94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499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86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2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91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2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1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741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164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18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2C8BD-F664-4983-BB49-0AC0EFEC87C0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93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culpture.net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163562" y="1574324"/>
            <a:ext cx="3971636" cy="2707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</a:t>
            </a:r>
            <a:r>
              <a:rPr lang="en-GB" sz="1500" b="1" dirty="0" smtClean="0">
                <a:solidFill>
                  <a:srgbClr val="FF0000"/>
                </a:solidFill>
              </a:rPr>
              <a:t>4</a:t>
            </a:r>
            <a:endParaRPr lang="en-GB" sz="15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 smtClean="0"/>
              <a:t>Living Things &amp; their Habitats – </a:t>
            </a:r>
            <a:r>
              <a:rPr lang="en-GB" sz="1350" dirty="0"/>
              <a:t>Block </a:t>
            </a:r>
            <a:r>
              <a:rPr lang="en-GB" sz="1350" dirty="0" smtClean="0"/>
              <a:t>4LvH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b="1" dirty="0" smtClean="0"/>
              <a:t>Name That Living Thing!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</a:t>
            </a:r>
            <a:r>
              <a:rPr lang="en-GB" sz="1350" dirty="0" smtClean="0"/>
              <a:t>4</a:t>
            </a:r>
            <a:endParaRPr lang="en-GB" sz="1350" dirty="0"/>
          </a:p>
          <a:p>
            <a:pPr marL="0" indent="0" algn="ctr">
              <a:buNone/>
            </a:pPr>
            <a:r>
              <a:rPr lang="en-GB" sz="1350" b="1" smtClean="0"/>
              <a:t>Drawing PowerPoint</a:t>
            </a:r>
            <a:endParaRPr lang="en-GB" sz="13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11905" y="6206148"/>
            <a:ext cx="567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© Original resource copyright Hamilton Trust, who give permission for it to be adapted as wished by individual users.</a:t>
            </a:r>
          </a:p>
          <a:p>
            <a:r>
              <a:rPr lang="en-GB" sz="900" dirty="0"/>
              <a:t>We refer you to our warning, at the foot of the block overview, about links to other websites.</a:t>
            </a:r>
          </a:p>
        </p:txBody>
      </p:sp>
    </p:spTree>
    <p:extLst>
      <p:ext uri="{BB962C8B-B14F-4D97-AF65-F5344CB8AC3E}">
        <p14:creationId xmlns:p14="http://schemas.microsoft.com/office/powerpoint/2010/main" val="408435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531" y="146219"/>
            <a:ext cx="7399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Calibri" panose="020F0502020204030204" pitchFamily="34" charset="0"/>
              </a:rPr>
              <a:t>Find a partner. Choose your favourite of these fruits, but don’t tell them which one it is. </a:t>
            </a:r>
          </a:p>
        </p:txBody>
      </p:sp>
      <p:pic>
        <p:nvPicPr>
          <p:cNvPr id="1026" name="Picture 2" descr="Image result for strawberry pixab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682" y="3693598"/>
            <a:ext cx="4196862" cy="219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lueberries pixab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216" y="1162881"/>
            <a:ext cx="2987040" cy="22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aspberries pixab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532" y="3425543"/>
            <a:ext cx="3479408" cy="216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apple pixaba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855" y="364567"/>
            <a:ext cx="3760763" cy="255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banana pixaba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5" y="1083230"/>
            <a:ext cx="3637055" cy="242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2977" y="6127850"/>
            <a:ext cx="9692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Calibri" panose="020F0502020204030204" pitchFamily="34" charset="0"/>
              </a:rPr>
              <a:t>Create a branching database to decide which fruit your partner has chosen.</a:t>
            </a:r>
          </a:p>
        </p:txBody>
      </p:sp>
    </p:spTree>
    <p:extLst>
      <p:ext uri="{BB962C8B-B14F-4D97-AF65-F5344CB8AC3E}">
        <p14:creationId xmlns:p14="http://schemas.microsoft.com/office/powerpoint/2010/main" val="412351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otanist drawings pixab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76" y="527395"/>
            <a:ext cx="4145446" cy="581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cientific drawings of anima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389" y="752475"/>
            <a:ext cx="224790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cientific drawings of animal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137" y="752475"/>
            <a:ext cx="2247900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53878" y="5041172"/>
            <a:ext cx="6069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For centuries, scientists have used careful and detailed drawings to better understand living things. </a:t>
            </a:r>
          </a:p>
        </p:txBody>
      </p:sp>
    </p:spTree>
    <p:extLst>
      <p:ext uri="{BB962C8B-B14F-4D97-AF65-F5344CB8AC3E}">
        <p14:creationId xmlns:p14="http://schemas.microsoft.com/office/powerpoint/2010/main" val="134323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darwin animal sketch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613" y="1004474"/>
            <a:ext cx="5591175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792" y="694460"/>
            <a:ext cx="5658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The detailed drawings by naturalist Charles Darwin helped us to better understand living things from around the world.</a:t>
            </a:r>
          </a:p>
        </p:txBody>
      </p:sp>
      <p:pic>
        <p:nvPicPr>
          <p:cNvPr id="2052" name="Picture 4" descr="Image result for darwin animal sketch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828" y="2552715"/>
            <a:ext cx="2505075" cy="408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3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4557" y="575189"/>
            <a:ext cx="113438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Although sketches and notes are still made by scientists, the artist </a:t>
            </a:r>
            <a:r>
              <a:rPr lang="en-GB" sz="2400" dirty="0" err="1">
                <a:solidFill>
                  <a:srgbClr val="C00000"/>
                </a:solidFill>
                <a:latin typeface="Berlin Sans FB" panose="020E0602020502020306" pitchFamily="34" charset="0"/>
              </a:rPr>
              <a:t>Levon</a:t>
            </a:r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 </a:t>
            </a:r>
            <a:r>
              <a:rPr lang="en-GB" sz="2400" dirty="0" err="1">
                <a:solidFill>
                  <a:srgbClr val="C00000"/>
                </a:solidFill>
                <a:latin typeface="Berlin Sans FB" panose="020E0602020502020306" pitchFamily="34" charset="0"/>
              </a:rPr>
              <a:t>Biss</a:t>
            </a:r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 is using a more modern approach to capturing the detail of some beautiful invertebrates. </a:t>
            </a:r>
          </a:p>
          <a:p>
            <a:endParaRPr lang="en-GB" sz="2400" dirty="0">
              <a:solidFill>
                <a:srgbClr val="C00000"/>
              </a:solidFill>
              <a:latin typeface="Berlin Sans FB" panose="020E0602020502020306" pitchFamily="34" charset="0"/>
            </a:endParaRPr>
          </a:p>
        </p:txBody>
      </p:sp>
      <p:pic>
        <p:nvPicPr>
          <p:cNvPr id="3076" name="Picture 4" descr="Image result for levon biss insect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75"/>
          <a:stretch/>
        </p:blipFill>
        <p:spPr bwMode="auto">
          <a:xfrm>
            <a:off x="2657061" y="2053814"/>
            <a:ext cx="6241774" cy="391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99258" y="3323847"/>
            <a:ext cx="2924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u="sng" dirty="0">
                <a:solidFill>
                  <a:srgbClr val="0563C1"/>
                </a:solidFill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http://microsculpture.net/</a:t>
            </a:r>
            <a:r>
              <a:rPr lang="en-GB" sz="2000" dirty="0">
                <a:solidFill>
                  <a:srgbClr val="FF0000"/>
                </a:solidFill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10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164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Berlin Sans FB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Kimberley</dc:creator>
  <cp:lastModifiedBy>SAM WILLOUGHBY</cp:lastModifiedBy>
  <cp:revision>15</cp:revision>
  <dcterms:created xsi:type="dcterms:W3CDTF">2016-10-02T19:47:56Z</dcterms:created>
  <dcterms:modified xsi:type="dcterms:W3CDTF">2020-06-18T20:01:02Z</dcterms:modified>
</cp:coreProperties>
</file>