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FCF"/>
    <a:srgbClr val="FFFF66"/>
    <a:srgbClr val="66FF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>
    <p:restoredLeft sz="15620"/>
    <p:restoredTop sz="94660"/>
  </p:normalViewPr>
  <p:slideViewPr>
    <p:cSldViewPr snapToGrid="0" snapToObjects="1">
      <p:cViewPr varScale="1">
        <p:scale>
          <a:sx n="61" d="100"/>
          <a:sy n="61" d="100"/>
        </p:scale>
        <p:origin x="2510" y="6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322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46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950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34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309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567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434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477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657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523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049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C2386-329F-2544-91A5-095D57D85E90}" type="datetimeFigureOut">
              <a:rPr lang="en-US" smtClean="0"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310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5616" y="131236"/>
            <a:ext cx="1807369" cy="416110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US" sz="1400" b="1" dirty="0"/>
              <a:t>Plants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71688" y="118537"/>
            <a:ext cx="2562225" cy="4275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/>
              <a:t>Year 1 - Summer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446164"/>
              </p:ext>
            </p:extLst>
          </p:nvPr>
        </p:nvGraphicFramePr>
        <p:xfrm>
          <a:off x="102393" y="643467"/>
          <a:ext cx="6512047" cy="8321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13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5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53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6805">
                <a:tc gridSpan="3"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What</a:t>
                      </a:r>
                      <a:r>
                        <a:rPr lang="en-US" sz="1300" baseline="0" dirty="0">
                          <a:solidFill>
                            <a:srgbClr val="000000"/>
                          </a:solidFill>
                        </a:rPr>
                        <a:t> I will know by the end of the unit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: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0728"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I can name a variety</a:t>
                      </a:r>
                      <a:r>
                        <a:rPr lang="en-US" sz="1300" baseline="0" dirty="0">
                          <a:solidFill>
                            <a:srgbClr val="000000"/>
                          </a:solidFill>
                        </a:rPr>
                        <a:t> of common wild and garden plants.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76400"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I know the</a:t>
                      </a:r>
                      <a:r>
                        <a:rPr lang="en-US" sz="1300" baseline="0" dirty="0">
                          <a:solidFill>
                            <a:srgbClr val="000000"/>
                          </a:solidFill>
                        </a:rPr>
                        <a:t> difference between deciduous and evergreen trees.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Deciduous</a:t>
                      </a:r>
                      <a:r>
                        <a:rPr lang="en-US" sz="1300" baseline="0" dirty="0">
                          <a:solidFill>
                            <a:srgbClr val="000000"/>
                          </a:solidFill>
                        </a:rPr>
                        <a:t> trees lose their leaves in the Autumn and grows new leaves in the Spring.</a:t>
                      </a:r>
                    </a:p>
                    <a:p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An evergreen</a:t>
                      </a:r>
                      <a:r>
                        <a:rPr lang="en-US" sz="1300" baseline="0" dirty="0">
                          <a:solidFill>
                            <a:srgbClr val="000000"/>
                          </a:solidFill>
                        </a:rPr>
                        <a:t> tree keeps its leaves all year round.</a:t>
                      </a:r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79880"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I can name and label the basic parts of a flowering plant.</a:t>
                      </a:r>
                    </a:p>
                    <a:p>
                      <a:pPr marL="171450" marR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I can name the basic parts of a tree</a:t>
                      </a: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0" indent="0">
                        <a:buFont typeface="Arial"/>
                        <a:buNone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5" name="Title 1"/>
          <p:cNvSpPr txBox="1">
            <a:spLocks/>
          </p:cNvSpPr>
          <p:nvPr/>
        </p:nvSpPr>
        <p:spPr>
          <a:xfrm>
            <a:off x="102393" y="131236"/>
            <a:ext cx="1807369" cy="416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/>
              <a:t>Science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8200" t="26836" r="6400" b="11864"/>
          <a:stretch/>
        </p:blipFill>
        <p:spPr>
          <a:xfrm>
            <a:off x="1739900" y="1168400"/>
            <a:ext cx="4673600" cy="237510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871662" y="1938923"/>
            <a:ext cx="6420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Poppy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630768" y="1955800"/>
            <a:ext cx="9070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Buttercup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777068" y="1972677"/>
            <a:ext cx="5738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Daisy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777068" y="3102977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Tulip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281216" y="3102977"/>
            <a:ext cx="1560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Stinging nettle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735668" y="3103354"/>
            <a:ext cx="5363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Rose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833968" y="3086477"/>
            <a:ext cx="6092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Pansy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577168" y="1964531"/>
            <a:ext cx="7776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Doc leaf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557868" y="1972677"/>
            <a:ext cx="9305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Dandelion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678268" y="3073777"/>
            <a:ext cx="10695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Cow parsley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6215" t="52400" r="63235" b="25800"/>
          <a:stretch/>
        </p:blipFill>
        <p:spPr>
          <a:xfrm>
            <a:off x="1826938" y="4432300"/>
            <a:ext cx="920854" cy="92811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3"/>
          <a:srcRect l="7669" t="15600" r="64124" b="63200"/>
          <a:stretch/>
        </p:blipFill>
        <p:spPr>
          <a:xfrm>
            <a:off x="4760803" y="4235450"/>
            <a:ext cx="1040825" cy="1104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13059" t="19921" r="13960" b="3907"/>
          <a:stretch/>
        </p:blipFill>
        <p:spPr>
          <a:xfrm>
            <a:off x="1739900" y="5727699"/>
            <a:ext cx="2119408" cy="28745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b="5844"/>
          <a:stretch/>
        </p:blipFill>
        <p:spPr>
          <a:xfrm>
            <a:off x="4164638" y="5759450"/>
            <a:ext cx="2323078" cy="231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641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5616" y="131236"/>
            <a:ext cx="1807369" cy="313265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US" sz="1200" b="1" dirty="0"/>
              <a:t>Animals including humans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71688" y="118537"/>
            <a:ext cx="2562225" cy="3218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/>
              <a:t>Year 1 - Spring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2178703"/>
              </p:ext>
            </p:extLst>
          </p:nvPr>
        </p:nvGraphicFramePr>
        <p:xfrm>
          <a:off x="546101" y="846671"/>
          <a:ext cx="2895599" cy="417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5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6143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Key Vocabulary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38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Deciduous</a:t>
                      </a:r>
                    </a:p>
                    <a:p>
                      <a:pPr algn="ctr"/>
                      <a:r>
                        <a:rPr lang="en-US" sz="2000" dirty="0"/>
                        <a:t>Evergreen</a:t>
                      </a:r>
                    </a:p>
                    <a:p>
                      <a:pPr algn="ctr"/>
                      <a:r>
                        <a:rPr lang="en-US" sz="2000" dirty="0"/>
                        <a:t>Trunk</a:t>
                      </a:r>
                    </a:p>
                    <a:p>
                      <a:pPr algn="ctr"/>
                      <a:r>
                        <a:rPr lang="en-US" sz="2000" dirty="0"/>
                        <a:t>Branch</a:t>
                      </a:r>
                      <a:endParaRPr lang="en-US" sz="2000" baseline="0" dirty="0"/>
                    </a:p>
                    <a:p>
                      <a:pPr algn="ctr"/>
                      <a:r>
                        <a:rPr lang="en-US" sz="2000" baseline="0" dirty="0"/>
                        <a:t>Bark</a:t>
                      </a:r>
                      <a:endParaRPr lang="en-US" sz="2000" dirty="0"/>
                    </a:p>
                    <a:p>
                      <a:pPr algn="ctr"/>
                      <a:r>
                        <a:rPr lang="en-US" sz="2000" dirty="0"/>
                        <a:t>Leaf</a:t>
                      </a:r>
                    </a:p>
                    <a:p>
                      <a:pPr algn="ctr"/>
                      <a:r>
                        <a:rPr lang="en-US" sz="2000" dirty="0"/>
                        <a:t>Root</a:t>
                      </a:r>
                    </a:p>
                    <a:p>
                      <a:pPr algn="ctr"/>
                      <a:r>
                        <a:rPr lang="en-US" sz="2000" dirty="0"/>
                        <a:t>Bud</a:t>
                      </a:r>
                    </a:p>
                    <a:p>
                      <a:pPr algn="ctr"/>
                      <a:r>
                        <a:rPr lang="en-US" sz="2000" dirty="0"/>
                        <a:t>Flowers</a:t>
                      </a:r>
                    </a:p>
                    <a:p>
                      <a:pPr algn="ctr"/>
                      <a:r>
                        <a:rPr lang="en-US" sz="2000" dirty="0"/>
                        <a:t>Blossom</a:t>
                      </a:r>
                    </a:p>
                    <a:p>
                      <a:pPr algn="ctr"/>
                      <a:r>
                        <a:rPr lang="en-US" sz="2000" dirty="0"/>
                        <a:t>Petals</a:t>
                      </a:r>
                    </a:p>
                    <a:p>
                      <a:pPr algn="ctr"/>
                      <a:r>
                        <a:rPr lang="en-US" sz="2000" dirty="0"/>
                        <a:t>Stem</a:t>
                      </a:r>
                      <a:r>
                        <a:rPr lang="en-US" sz="2000" baseline="0" dirty="0"/>
                        <a:t> </a:t>
                      </a:r>
                      <a:endParaRPr lang="en-US" sz="20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928923"/>
              </p:ext>
            </p:extLst>
          </p:nvPr>
        </p:nvGraphicFramePr>
        <p:xfrm>
          <a:off x="546101" y="5651501"/>
          <a:ext cx="5867400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5120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Investigate!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7920"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Plant this seed.  What do you think it will grow in</a:t>
                      </a:r>
                      <a:r>
                        <a:rPr lang="en-US" sz="1600" baseline="0" dirty="0">
                          <a:solidFill>
                            <a:srgbClr val="000000"/>
                          </a:solidFill>
                        </a:rPr>
                        <a:t> to?  Lets water it, watch it grow and record the changes in a diary.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600" baseline="0" dirty="0">
                          <a:solidFill>
                            <a:srgbClr val="000000"/>
                          </a:solidFill>
                        </a:rPr>
                        <a:t>How many different plants can you name.  Lets go on a </a:t>
                      </a:r>
                      <a:r>
                        <a:rPr lang="en-US" sz="1600" baseline="0" dirty="0" err="1">
                          <a:solidFill>
                            <a:srgbClr val="000000"/>
                          </a:solidFill>
                        </a:rPr>
                        <a:t>welly</a:t>
                      </a:r>
                      <a:r>
                        <a:rPr lang="en-US" sz="1600" baseline="0" dirty="0">
                          <a:solidFill>
                            <a:srgbClr val="000000"/>
                          </a:solidFill>
                        </a:rPr>
                        <a:t> walk and see how many different plants we can find.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600" baseline="0" dirty="0">
                          <a:solidFill>
                            <a:srgbClr val="000000"/>
                          </a:solidFill>
                        </a:rPr>
                        <a:t>Lets collects some plant samples.  Can you name and label the key parts?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600" baseline="0" dirty="0">
                          <a:solidFill>
                            <a:srgbClr val="000000"/>
                          </a:solidFill>
                        </a:rPr>
                        <a:t>Look at these two plants.  How are they the same and how are they different?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60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5" name="Title 1"/>
          <p:cNvSpPr txBox="1">
            <a:spLocks/>
          </p:cNvSpPr>
          <p:nvPr/>
        </p:nvSpPr>
        <p:spPr>
          <a:xfrm>
            <a:off x="102393" y="131236"/>
            <a:ext cx="1807369" cy="3132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200" b="1" dirty="0"/>
              <a:t>Science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315444"/>
              </p:ext>
            </p:extLst>
          </p:nvPr>
        </p:nvGraphicFramePr>
        <p:xfrm>
          <a:off x="3594100" y="846671"/>
          <a:ext cx="2895599" cy="298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5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6143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This unit of work links to </a:t>
                      </a:r>
                      <a:r>
                        <a:rPr lang="is-IS" sz="1800" dirty="0">
                          <a:solidFill>
                            <a:schemeClr val="tx1"/>
                          </a:solidFill>
                        </a:rPr>
                        <a:t>…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385">
                <a:tc>
                  <a:txBody>
                    <a:bodyPr/>
                    <a:lstStyle/>
                    <a:p>
                      <a:pPr marL="342900" indent="-342900" algn="l">
                        <a:buFont typeface="Arial"/>
                        <a:buChar char="•"/>
                      </a:pPr>
                      <a:r>
                        <a:rPr lang="en-US" sz="1800" dirty="0"/>
                        <a:t>Work</a:t>
                      </a:r>
                      <a:r>
                        <a:rPr lang="en-US" sz="1800" baseline="0" dirty="0"/>
                        <a:t> on seasonal changes carried out at the end of each term.</a:t>
                      </a:r>
                    </a:p>
                    <a:p>
                      <a:pPr marL="342900" indent="-342900" algn="l">
                        <a:buFont typeface="Arial"/>
                        <a:buChar char="•"/>
                      </a:pPr>
                      <a:r>
                        <a:rPr lang="en-US" sz="1800" baseline="0" dirty="0"/>
                        <a:t>This follows on from the work carried out in reception when they grew beans and observed how fruit decayed over time.</a:t>
                      </a:r>
                      <a:endParaRPr lang="en-US" sz="18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34793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251</Words>
  <Application>Microsoft Office PowerPoint</Application>
  <PresentationFormat>On-screen Show (4:3)</PresentationFormat>
  <Paragraphs>69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Plants</vt:lpstr>
      <vt:lpstr>Animals including humans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Everyday Materials</dc:title>
  <dc:creator>A B</dc:creator>
  <cp:lastModifiedBy>Susan Hulford</cp:lastModifiedBy>
  <cp:revision>30</cp:revision>
  <cp:lastPrinted>2020-01-02T21:34:41Z</cp:lastPrinted>
  <dcterms:created xsi:type="dcterms:W3CDTF">2019-08-21T17:52:21Z</dcterms:created>
  <dcterms:modified xsi:type="dcterms:W3CDTF">2020-04-13T09:57:28Z</dcterms:modified>
</cp:coreProperties>
</file>