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22"/>
  </p:notesMasterIdLst>
  <p:sldIdLst>
    <p:sldId id="289" r:id="rId4"/>
    <p:sldId id="272" r:id="rId5"/>
    <p:sldId id="273" r:id="rId6"/>
    <p:sldId id="274" r:id="rId7"/>
    <p:sldId id="275" r:id="rId8"/>
    <p:sldId id="276" r:id="rId9"/>
    <p:sldId id="277" r:id="rId10"/>
    <p:sldId id="278" r:id="rId11"/>
    <p:sldId id="279" r:id="rId12"/>
    <p:sldId id="280" r:id="rId13"/>
    <p:sldId id="281" r:id="rId14"/>
    <p:sldId id="282" r:id="rId15"/>
    <p:sldId id="283" r:id="rId16"/>
    <p:sldId id="284" r:id="rId17"/>
    <p:sldId id="285" r:id="rId18"/>
    <p:sldId id="286" r:id="rId19"/>
    <p:sldId id="287" r:id="rId20"/>
    <p:sldId id="288"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377D62-AA23-4B07-A581-8479B244DFF1}" type="datetimeFigureOut">
              <a:rPr lang="en-GB" smtClean="0"/>
              <a:t>28/06/2020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1A8383-18E8-4EFE-B3E8-AD9EAD2846D7}" type="slidenum">
              <a:rPr lang="en-GB" smtClean="0"/>
              <a:t>‹#›</a:t>
            </a:fld>
            <a:endParaRPr lang="en-GB"/>
          </a:p>
        </p:txBody>
      </p:sp>
    </p:spTree>
    <p:extLst>
      <p:ext uri="{BB962C8B-B14F-4D97-AF65-F5344CB8AC3E}">
        <p14:creationId xmlns:p14="http://schemas.microsoft.com/office/powerpoint/2010/main" val="36042142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838c94bc68_0_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8" name="Google Shape;508;g838c94bc68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8"/>
        <p:cNvGrpSpPr/>
        <p:nvPr/>
      </p:nvGrpSpPr>
      <p:grpSpPr>
        <a:xfrm>
          <a:off x="0" y="0"/>
          <a:ext cx="0" cy="0"/>
          <a:chOff x="0" y="0"/>
          <a:chExt cx="0" cy="0"/>
        </a:xfrm>
      </p:grpSpPr>
      <p:sp>
        <p:nvSpPr>
          <p:cNvPr id="519" name="Google Shape;519;g724ce40b0a_3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0" name="Google Shape;520;g724ce40b0a_3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8"/>
        <p:cNvGrpSpPr/>
        <p:nvPr/>
      </p:nvGrpSpPr>
      <p:grpSpPr>
        <a:xfrm>
          <a:off x="0" y="0"/>
          <a:ext cx="0" cy="0"/>
          <a:chOff x="0" y="0"/>
          <a:chExt cx="0" cy="0"/>
        </a:xfrm>
      </p:grpSpPr>
      <p:sp>
        <p:nvSpPr>
          <p:cNvPr id="529" name="Google Shape;529;g838c94bc68_0_7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0" name="Google Shape;530;g838c94bc68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g838c94bc68_0_4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1" name="Google Shape;541;g838c94bc68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g838c94bc68_0_6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0" name="Google Shape;550;g838c94bc68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g839aee5402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0" name="Google Shape;560;g839aee540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g839aee5402_22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5" name="Google Shape;585;g839aee5402_2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3"/>
        <p:cNvGrpSpPr/>
        <p:nvPr/>
      </p:nvGrpSpPr>
      <p:grpSpPr>
        <a:xfrm>
          <a:off x="0" y="0"/>
          <a:ext cx="0" cy="0"/>
          <a:chOff x="0" y="0"/>
          <a:chExt cx="0" cy="0"/>
        </a:xfrm>
      </p:grpSpPr>
      <p:sp>
        <p:nvSpPr>
          <p:cNvPr id="604" name="Google Shape;604;g724ce40b0a_3_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5" name="Google Shape;605;g724ce40b0a_3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839aee5402_13_1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3" name="Google Shape;613;g839aee5402_13_1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838c94bc68_0_5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0" name="Google Shape;620;g838c94bc68_0_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g839aee5402_25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1" name="Google Shape;631;g839aee5402_25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g839aee5402_25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1" name="Google Shape;641;g839aee5402_25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838c94bc68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1" name="Google Shape;651;g838c94bc68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0"/>
        <p:cNvGrpSpPr/>
        <p:nvPr/>
      </p:nvGrpSpPr>
      <p:grpSpPr>
        <a:xfrm>
          <a:off x="0" y="0"/>
          <a:ext cx="0" cy="0"/>
          <a:chOff x="0" y="0"/>
          <a:chExt cx="0" cy="0"/>
        </a:xfrm>
      </p:grpSpPr>
      <p:sp>
        <p:nvSpPr>
          <p:cNvPr id="661" name="Google Shape;661;g838c94bc68_0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2" name="Google Shape;662;g838c94bc68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9"/>
        <p:cNvGrpSpPr/>
        <p:nvPr/>
      </p:nvGrpSpPr>
      <p:grpSpPr>
        <a:xfrm>
          <a:off x="0" y="0"/>
          <a:ext cx="0" cy="0"/>
          <a:chOff x="0" y="0"/>
          <a:chExt cx="0" cy="0"/>
        </a:xfrm>
      </p:grpSpPr>
      <p:sp>
        <p:nvSpPr>
          <p:cNvPr id="670" name="Google Shape;670;g838c94bc68_0_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1" name="Google Shape;671;g838c94bc68_0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g724ce40b0a_3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1" name="Google Shape;681;g724ce40b0a_3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g724ce40b0a_3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9" name="Google Shape;699;g724ce40b0a_3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97530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89784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59691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3" name="Google Shape;23;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24" name="Google Shape;2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8767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16749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0" name="Google Shape;30;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1" name="Google Shape;31;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51405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4" name="Google Shape;34;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67952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7" name="Google Shape;37;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8" name="Google Shape;38;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9" name="Google Shape;39;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40" name="Google Shape;40;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0654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03950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46" name="Google Shape;46;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47" name="Google Shape;47;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691846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60063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58" name="Google Shape;58;p14"/>
          <p:cNvSpPr txBox="1">
            <a:spLocks noGrp="1"/>
          </p:cNvSpPr>
          <p:nvPr>
            <p:ph type="body" idx="1"/>
          </p:nvPr>
        </p:nvSpPr>
        <p:spPr>
          <a:xfrm>
            <a:off x="609600" y="1600200"/>
            <a:ext cx="5384800" cy="4526000"/>
          </a:xfrm>
          <a:prstGeom prst="rect">
            <a:avLst/>
          </a:prstGeom>
          <a:noFill/>
          <a:ln>
            <a:noFill/>
          </a:ln>
        </p:spPr>
        <p:txBody>
          <a:bodyPr spcFirstLastPara="1" wrap="square" lIns="91425" tIns="45700" rIns="91425" bIns="45700" anchor="t" anchorCtr="0">
            <a:noAutofit/>
          </a:bodyPr>
          <a:lstStyle>
            <a:lvl1pPr marL="609585" lvl="0" indent="-541853" algn="l" rtl="0">
              <a:spcBef>
                <a:spcPts val="747"/>
              </a:spcBef>
              <a:spcAft>
                <a:spcPts val="0"/>
              </a:spcAft>
              <a:buClr>
                <a:schemeClr val="dk1"/>
              </a:buClr>
              <a:buSzPts val="2800"/>
              <a:buChar char="•"/>
              <a:defRPr sz="3733"/>
            </a:lvl1pPr>
            <a:lvl2pPr marL="1219170" lvl="1" indent="-507987" algn="l" rtl="0">
              <a:spcBef>
                <a:spcPts val="640"/>
              </a:spcBef>
              <a:spcAft>
                <a:spcPts val="0"/>
              </a:spcAft>
              <a:buClr>
                <a:schemeClr val="dk1"/>
              </a:buClr>
              <a:buSzPts val="2400"/>
              <a:buChar char="–"/>
              <a:defRPr sz="3200"/>
            </a:lvl2pPr>
            <a:lvl3pPr marL="1828754" lvl="2" indent="-474121" algn="l" rtl="0">
              <a:spcBef>
                <a:spcPts val="533"/>
              </a:spcBef>
              <a:spcAft>
                <a:spcPts val="0"/>
              </a:spcAft>
              <a:buClr>
                <a:schemeClr val="dk1"/>
              </a:buClr>
              <a:buSzPts val="2000"/>
              <a:buChar char="•"/>
              <a:defRPr sz="2667"/>
            </a:lvl3pPr>
            <a:lvl4pPr marL="2438339" lvl="3" indent="-457189" algn="l" rtl="0">
              <a:spcBef>
                <a:spcPts val="480"/>
              </a:spcBef>
              <a:spcAft>
                <a:spcPts val="0"/>
              </a:spcAft>
              <a:buClr>
                <a:schemeClr val="dk1"/>
              </a:buClr>
              <a:buSzPts val="1800"/>
              <a:buChar char="–"/>
              <a:defRPr sz="2400"/>
            </a:lvl4pPr>
            <a:lvl5pPr marL="3047924" lvl="4" indent="-457189" algn="l" rtl="0">
              <a:spcBef>
                <a:spcPts val="480"/>
              </a:spcBef>
              <a:spcAft>
                <a:spcPts val="0"/>
              </a:spcAft>
              <a:buClr>
                <a:schemeClr val="dk1"/>
              </a:buClr>
              <a:buSzPts val="1800"/>
              <a:buChar char="»"/>
              <a:defRPr sz="2400"/>
            </a:lvl5pPr>
            <a:lvl6pPr marL="3657509" lvl="5" indent="-457189" algn="l" rtl="0">
              <a:spcBef>
                <a:spcPts val="480"/>
              </a:spcBef>
              <a:spcAft>
                <a:spcPts val="0"/>
              </a:spcAft>
              <a:buClr>
                <a:schemeClr val="dk1"/>
              </a:buClr>
              <a:buSzPts val="1800"/>
              <a:buChar char="•"/>
              <a:defRPr sz="2400"/>
            </a:lvl6pPr>
            <a:lvl7pPr marL="4267093" lvl="6" indent="-457189" algn="l" rtl="0">
              <a:spcBef>
                <a:spcPts val="480"/>
              </a:spcBef>
              <a:spcAft>
                <a:spcPts val="0"/>
              </a:spcAft>
              <a:buClr>
                <a:schemeClr val="dk1"/>
              </a:buClr>
              <a:buSzPts val="1800"/>
              <a:buChar char="•"/>
              <a:defRPr sz="2400"/>
            </a:lvl7pPr>
            <a:lvl8pPr marL="4876678" lvl="7" indent="-457189" algn="l" rtl="0">
              <a:spcBef>
                <a:spcPts val="480"/>
              </a:spcBef>
              <a:spcAft>
                <a:spcPts val="0"/>
              </a:spcAft>
              <a:buClr>
                <a:schemeClr val="dk1"/>
              </a:buClr>
              <a:buSzPts val="1800"/>
              <a:buChar char="•"/>
              <a:defRPr sz="2400"/>
            </a:lvl8pPr>
            <a:lvl9pPr marL="5486263" lvl="8" indent="-457189" algn="l" rtl="0">
              <a:spcBef>
                <a:spcPts val="480"/>
              </a:spcBef>
              <a:spcAft>
                <a:spcPts val="0"/>
              </a:spcAft>
              <a:buClr>
                <a:schemeClr val="dk1"/>
              </a:buClr>
              <a:buSzPts val="1800"/>
              <a:buChar char="•"/>
              <a:defRPr sz="2400"/>
            </a:lvl9pPr>
          </a:lstStyle>
          <a:p>
            <a:endParaRPr/>
          </a:p>
        </p:txBody>
      </p:sp>
      <p:sp>
        <p:nvSpPr>
          <p:cNvPr id="59" name="Google Shape;59;p14"/>
          <p:cNvSpPr txBox="1">
            <a:spLocks noGrp="1"/>
          </p:cNvSpPr>
          <p:nvPr>
            <p:ph type="body" idx="2"/>
          </p:nvPr>
        </p:nvSpPr>
        <p:spPr>
          <a:xfrm>
            <a:off x="6197600" y="1600200"/>
            <a:ext cx="5384800" cy="4526000"/>
          </a:xfrm>
          <a:prstGeom prst="rect">
            <a:avLst/>
          </a:prstGeom>
          <a:noFill/>
          <a:ln>
            <a:noFill/>
          </a:ln>
        </p:spPr>
        <p:txBody>
          <a:bodyPr spcFirstLastPara="1" wrap="square" lIns="91425" tIns="45700" rIns="91425" bIns="45700" anchor="t" anchorCtr="0">
            <a:noAutofit/>
          </a:bodyPr>
          <a:lstStyle>
            <a:lvl1pPr marL="609585" lvl="0" indent="-541853" algn="l" rtl="0">
              <a:spcBef>
                <a:spcPts val="747"/>
              </a:spcBef>
              <a:spcAft>
                <a:spcPts val="0"/>
              </a:spcAft>
              <a:buClr>
                <a:schemeClr val="dk1"/>
              </a:buClr>
              <a:buSzPts val="2800"/>
              <a:buChar char="•"/>
              <a:defRPr sz="3733"/>
            </a:lvl1pPr>
            <a:lvl2pPr marL="1219170" lvl="1" indent="-507987" algn="l" rtl="0">
              <a:spcBef>
                <a:spcPts val="640"/>
              </a:spcBef>
              <a:spcAft>
                <a:spcPts val="0"/>
              </a:spcAft>
              <a:buClr>
                <a:schemeClr val="dk1"/>
              </a:buClr>
              <a:buSzPts val="2400"/>
              <a:buChar char="–"/>
              <a:defRPr sz="3200"/>
            </a:lvl2pPr>
            <a:lvl3pPr marL="1828754" lvl="2" indent="-474121" algn="l" rtl="0">
              <a:spcBef>
                <a:spcPts val="533"/>
              </a:spcBef>
              <a:spcAft>
                <a:spcPts val="0"/>
              </a:spcAft>
              <a:buClr>
                <a:schemeClr val="dk1"/>
              </a:buClr>
              <a:buSzPts val="2000"/>
              <a:buChar char="•"/>
              <a:defRPr sz="2667"/>
            </a:lvl3pPr>
            <a:lvl4pPr marL="2438339" lvl="3" indent="-457189" algn="l" rtl="0">
              <a:spcBef>
                <a:spcPts val="480"/>
              </a:spcBef>
              <a:spcAft>
                <a:spcPts val="0"/>
              </a:spcAft>
              <a:buClr>
                <a:schemeClr val="dk1"/>
              </a:buClr>
              <a:buSzPts val="1800"/>
              <a:buChar char="–"/>
              <a:defRPr sz="2400"/>
            </a:lvl4pPr>
            <a:lvl5pPr marL="3047924" lvl="4" indent="-457189" algn="l" rtl="0">
              <a:spcBef>
                <a:spcPts val="480"/>
              </a:spcBef>
              <a:spcAft>
                <a:spcPts val="0"/>
              </a:spcAft>
              <a:buClr>
                <a:schemeClr val="dk1"/>
              </a:buClr>
              <a:buSzPts val="1800"/>
              <a:buChar char="»"/>
              <a:defRPr sz="2400"/>
            </a:lvl5pPr>
            <a:lvl6pPr marL="3657509" lvl="5" indent="-457189" algn="l" rtl="0">
              <a:spcBef>
                <a:spcPts val="480"/>
              </a:spcBef>
              <a:spcAft>
                <a:spcPts val="0"/>
              </a:spcAft>
              <a:buClr>
                <a:schemeClr val="dk1"/>
              </a:buClr>
              <a:buSzPts val="1800"/>
              <a:buChar char="•"/>
              <a:defRPr sz="2400"/>
            </a:lvl6pPr>
            <a:lvl7pPr marL="4267093" lvl="6" indent="-457189" algn="l" rtl="0">
              <a:spcBef>
                <a:spcPts val="480"/>
              </a:spcBef>
              <a:spcAft>
                <a:spcPts val="0"/>
              </a:spcAft>
              <a:buClr>
                <a:schemeClr val="dk1"/>
              </a:buClr>
              <a:buSzPts val="1800"/>
              <a:buChar char="•"/>
              <a:defRPr sz="2400"/>
            </a:lvl7pPr>
            <a:lvl8pPr marL="4876678" lvl="7" indent="-457189" algn="l" rtl="0">
              <a:spcBef>
                <a:spcPts val="480"/>
              </a:spcBef>
              <a:spcAft>
                <a:spcPts val="0"/>
              </a:spcAft>
              <a:buClr>
                <a:schemeClr val="dk1"/>
              </a:buClr>
              <a:buSzPts val="1800"/>
              <a:buChar char="•"/>
              <a:defRPr sz="2400"/>
            </a:lvl8pPr>
            <a:lvl9pPr marL="5486263" lvl="8" indent="-457189" algn="l" rtl="0">
              <a:spcBef>
                <a:spcPts val="480"/>
              </a:spcBef>
              <a:spcAft>
                <a:spcPts val="0"/>
              </a:spcAft>
              <a:buClr>
                <a:schemeClr val="dk1"/>
              </a:buClr>
              <a:buSzPts val="1800"/>
              <a:buChar char="•"/>
              <a:defRPr sz="2400"/>
            </a:lvl9pPr>
          </a:lstStyle>
          <a:p>
            <a:endParaRPr/>
          </a:p>
        </p:txBody>
      </p:sp>
      <p:sp>
        <p:nvSpPr>
          <p:cNvPr id="60" name="Google Shape;60;p14"/>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1" name="Google Shape;61;p14"/>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2" name="Google Shape;62;p14"/>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915533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63"/>
        <p:cNvGrpSpPr/>
        <p:nvPr/>
      </p:nvGrpSpPr>
      <p:grpSpPr>
        <a:xfrm>
          <a:off x="0" y="0"/>
          <a:ext cx="0" cy="0"/>
          <a:chOff x="0" y="0"/>
          <a:chExt cx="0" cy="0"/>
        </a:xfrm>
      </p:grpSpPr>
      <p:sp>
        <p:nvSpPr>
          <p:cNvPr id="64" name="Google Shape;64;p15"/>
          <p:cNvSpPr txBox="1">
            <a:spLocks noGrp="1"/>
          </p:cNvSpPr>
          <p:nvPr>
            <p:ph type="ctrTitle"/>
          </p:nvPr>
        </p:nvSpPr>
        <p:spPr>
          <a:xfrm>
            <a:off x="914400" y="2130425"/>
            <a:ext cx="10363200" cy="14700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65" name="Google Shape;65;p15"/>
          <p:cNvSpPr txBox="1">
            <a:spLocks noGrp="1"/>
          </p:cNvSpPr>
          <p:nvPr>
            <p:ph type="subTitle" idx="1"/>
          </p:nvPr>
        </p:nvSpPr>
        <p:spPr>
          <a:xfrm>
            <a:off x="1828800" y="3886200"/>
            <a:ext cx="8534400" cy="1752800"/>
          </a:xfrm>
          <a:prstGeom prst="rect">
            <a:avLst/>
          </a:prstGeom>
          <a:noFill/>
          <a:ln>
            <a:noFill/>
          </a:ln>
        </p:spPr>
        <p:txBody>
          <a:bodyPr spcFirstLastPara="1" wrap="square" lIns="91425" tIns="45700" rIns="91425" bIns="45700" anchor="t" anchorCtr="0">
            <a:noAutofit/>
          </a:bodyPr>
          <a:lstStyle>
            <a:lvl1pPr lvl="0" algn="ctr" rtl="0">
              <a:spcBef>
                <a:spcPts val="853"/>
              </a:spcBef>
              <a:spcAft>
                <a:spcPts val="0"/>
              </a:spcAft>
              <a:buClr>
                <a:srgbClr val="888888"/>
              </a:buClr>
              <a:buSzPts val="3200"/>
              <a:buNone/>
              <a:defRPr>
                <a:solidFill>
                  <a:srgbClr val="888888"/>
                </a:solidFill>
              </a:defRPr>
            </a:lvl1pPr>
            <a:lvl2pPr lvl="1" algn="ctr" rtl="0">
              <a:spcBef>
                <a:spcPts val="747"/>
              </a:spcBef>
              <a:spcAft>
                <a:spcPts val="0"/>
              </a:spcAft>
              <a:buClr>
                <a:srgbClr val="888888"/>
              </a:buClr>
              <a:buSzPts val="2800"/>
              <a:buNone/>
              <a:defRPr>
                <a:solidFill>
                  <a:srgbClr val="888888"/>
                </a:solidFill>
              </a:defRPr>
            </a:lvl2pPr>
            <a:lvl3pPr lvl="2" algn="ctr" rtl="0">
              <a:spcBef>
                <a:spcPts val="640"/>
              </a:spcBef>
              <a:spcAft>
                <a:spcPts val="0"/>
              </a:spcAft>
              <a:buClr>
                <a:srgbClr val="888888"/>
              </a:buClr>
              <a:buSzPts val="2400"/>
              <a:buNone/>
              <a:defRPr>
                <a:solidFill>
                  <a:srgbClr val="888888"/>
                </a:solidFill>
              </a:defRPr>
            </a:lvl3pPr>
            <a:lvl4pPr lvl="3" algn="ctr" rtl="0">
              <a:spcBef>
                <a:spcPts val="533"/>
              </a:spcBef>
              <a:spcAft>
                <a:spcPts val="0"/>
              </a:spcAft>
              <a:buClr>
                <a:srgbClr val="888888"/>
              </a:buClr>
              <a:buSzPts val="2000"/>
              <a:buNone/>
              <a:defRPr>
                <a:solidFill>
                  <a:srgbClr val="888888"/>
                </a:solidFill>
              </a:defRPr>
            </a:lvl4pPr>
            <a:lvl5pPr lvl="4" algn="ctr" rtl="0">
              <a:spcBef>
                <a:spcPts val="533"/>
              </a:spcBef>
              <a:spcAft>
                <a:spcPts val="0"/>
              </a:spcAft>
              <a:buClr>
                <a:srgbClr val="888888"/>
              </a:buClr>
              <a:buSzPts val="2000"/>
              <a:buNone/>
              <a:defRPr>
                <a:solidFill>
                  <a:srgbClr val="888888"/>
                </a:solidFill>
              </a:defRPr>
            </a:lvl5pPr>
            <a:lvl6pPr lvl="5" algn="ctr" rtl="0">
              <a:spcBef>
                <a:spcPts val="533"/>
              </a:spcBef>
              <a:spcAft>
                <a:spcPts val="0"/>
              </a:spcAft>
              <a:buClr>
                <a:srgbClr val="888888"/>
              </a:buClr>
              <a:buSzPts val="2000"/>
              <a:buNone/>
              <a:defRPr>
                <a:solidFill>
                  <a:srgbClr val="888888"/>
                </a:solidFill>
              </a:defRPr>
            </a:lvl6pPr>
            <a:lvl7pPr lvl="6" algn="ctr" rtl="0">
              <a:spcBef>
                <a:spcPts val="533"/>
              </a:spcBef>
              <a:spcAft>
                <a:spcPts val="0"/>
              </a:spcAft>
              <a:buClr>
                <a:srgbClr val="888888"/>
              </a:buClr>
              <a:buSzPts val="2000"/>
              <a:buNone/>
              <a:defRPr>
                <a:solidFill>
                  <a:srgbClr val="888888"/>
                </a:solidFill>
              </a:defRPr>
            </a:lvl7pPr>
            <a:lvl8pPr lvl="7" algn="ctr" rtl="0">
              <a:spcBef>
                <a:spcPts val="533"/>
              </a:spcBef>
              <a:spcAft>
                <a:spcPts val="0"/>
              </a:spcAft>
              <a:buClr>
                <a:srgbClr val="888888"/>
              </a:buClr>
              <a:buSzPts val="2000"/>
              <a:buNone/>
              <a:defRPr>
                <a:solidFill>
                  <a:srgbClr val="888888"/>
                </a:solidFill>
              </a:defRPr>
            </a:lvl8pPr>
            <a:lvl9pPr lvl="8" algn="ctr" rtl="0">
              <a:spcBef>
                <a:spcPts val="533"/>
              </a:spcBef>
              <a:spcAft>
                <a:spcPts val="0"/>
              </a:spcAft>
              <a:buClr>
                <a:srgbClr val="888888"/>
              </a:buClr>
              <a:buSzPts val="2000"/>
              <a:buNone/>
              <a:defRPr>
                <a:solidFill>
                  <a:srgbClr val="888888"/>
                </a:solidFill>
              </a:defRPr>
            </a:lvl9pPr>
          </a:lstStyle>
          <a:p>
            <a:endParaRPr/>
          </a:p>
        </p:txBody>
      </p:sp>
      <p:sp>
        <p:nvSpPr>
          <p:cNvPr id="66" name="Google Shape;66;p15"/>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7" name="Google Shape;67;p15"/>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68" name="Google Shape;68;p15"/>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671204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69"/>
        <p:cNvGrpSpPr/>
        <p:nvPr/>
      </p:nvGrpSpPr>
      <p:grpSpPr>
        <a:xfrm>
          <a:off x="0" y="0"/>
          <a:ext cx="0" cy="0"/>
          <a:chOff x="0" y="0"/>
          <a:chExt cx="0" cy="0"/>
        </a:xfrm>
      </p:grpSpPr>
      <p:sp>
        <p:nvSpPr>
          <p:cNvPr id="70" name="Google Shape;70;p16"/>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1" name="Google Shape;71;p16"/>
          <p:cNvSpPr txBox="1">
            <a:spLocks noGrp="1"/>
          </p:cNvSpPr>
          <p:nvPr>
            <p:ph type="body" idx="1"/>
          </p:nvPr>
        </p:nvSpPr>
        <p:spPr>
          <a:xfrm>
            <a:off x="609600" y="1600200"/>
            <a:ext cx="10972800" cy="4526000"/>
          </a:xfrm>
          <a:prstGeom prst="rect">
            <a:avLst/>
          </a:prstGeom>
          <a:noFill/>
          <a:ln>
            <a:noFill/>
          </a:ln>
        </p:spPr>
        <p:txBody>
          <a:bodyPr spcFirstLastPara="1" wrap="square" lIns="91425" tIns="45700" rIns="91425" bIns="45700" anchor="t" anchorCtr="0">
            <a:noAutofit/>
          </a:bodyPr>
          <a:lstStyle>
            <a:lvl1pPr marL="609585" lvl="0" indent="-457189" algn="l" rtl="0">
              <a:spcBef>
                <a:spcPts val="480"/>
              </a:spcBef>
              <a:spcAft>
                <a:spcPts val="0"/>
              </a:spcAft>
              <a:buClr>
                <a:schemeClr val="dk1"/>
              </a:buClr>
              <a:buSzPts val="1800"/>
              <a:buChar char="•"/>
              <a:defRPr/>
            </a:lvl1pPr>
            <a:lvl2pPr marL="1219170" lvl="1" indent="-457189" algn="l" rtl="0">
              <a:spcBef>
                <a:spcPts val="480"/>
              </a:spcBef>
              <a:spcAft>
                <a:spcPts val="0"/>
              </a:spcAft>
              <a:buClr>
                <a:schemeClr val="dk1"/>
              </a:buClr>
              <a:buSzPts val="1800"/>
              <a:buChar char="–"/>
              <a:defRPr/>
            </a:lvl2pPr>
            <a:lvl3pPr marL="1828754" lvl="2" indent="-457189" algn="l" rtl="0">
              <a:spcBef>
                <a:spcPts val="480"/>
              </a:spcBef>
              <a:spcAft>
                <a:spcPts val="0"/>
              </a:spcAft>
              <a:buClr>
                <a:schemeClr val="dk1"/>
              </a:buClr>
              <a:buSzPts val="1800"/>
              <a:buChar char="•"/>
              <a:defRPr/>
            </a:lvl3pPr>
            <a:lvl4pPr marL="2438339" lvl="3" indent="-457189" algn="l" rtl="0">
              <a:spcBef>
                <a:spcPts val="480"/>
              </a:spcBef>
              <a:spcAft>
                <a:spcPts val="0"/>
              </a:spcAft>
              <a:buClr>
                <a:schemeClr val="dk1"/>
              </a:buClr>
              <a:buSzPts val="1800"/>
              <a:buChar char="–"/>
              <a:defRPr/>
            </a:lvl4pPr>
            <a:lvl5pPr marL="3047924" lvl="4" indent="-457189" algn="l" rtl="0">
              <a:spcBef>
                <a:spcPts val="480"/>
              </a:spcBef>
              <a:spcAft>
                <a:spcPts val="0"/>
              </a:spcAft>
              <a:buClr>
                <a:schemeClr val="dk1"/>
              </a:buClr>
              <a:buSzPts val="1800"/>
              <a:buChar char="»"/>
              <a:defRPr/>
            </a:lvl5pPr>
            <a:lvl6pPr marL="3657509" lvl="5" indent="-457189" algn="l" rtl="0">
              <a:spcBef>
                <a:spcPts val="480"/>
              </a:spcBef>
              <a:spcAft>
                <a:spcPts val="0"/>
              </a:spcAft>
              <a:buClr>
                <a:schemeClr val="dk1"/>
              </a:buClr>
              <a:buSzPts val="1800"/>
              <a:buChar char="•"/>
              <a:defRPr/>
            </a:lvl6pPr>
            <a:lvl7pPr marL="4267093" lvl="6" indent="-457189" algn="l" rtl="0">
              <a:spcBef>
                <a:spcPts val="480"/>
              </a:spcBef>
              <a:spcAft>
                <a:spcPts val="0"/>
              </a:spcAft>
              <a:buClr>
                <a:schemeClr val="dk1"/>
              </a:buClr>
              <a:buSzPts val="1800"/>
              <a:buChar char="•"/>
              <a:defRPr/>
            </a:lvl7pPr>
            <a:lvl8pPr marL="4876678" lvl="7" indent="-457189" algn="l" rtl="0">
              <a:spcBef>
                <a:spcPts val="480"/>
              </a:spcBef>
              <a:spcAft>
                <a:spcPts val="0"/>
              </a:spcAft>
              <a:buClr>
                <a:schemeClr val="dk1"/>
              </a:buClr>
              <a:buSzPts val="1800"/>
              <a:buChar char="•"/>
              <a:defRPr/>
            </a:lvl8pPr>
            <a:lvl9pPr marL="5486263" lvl="8" indent="-457189" algn="l" rtl="0">
              <a:spcBef>
                <a:spcPts val="480"/>
              </a:spcBef>
              <a:spcAft>
                <a:spcPts val="0"/>
              </a:spcAft>
              <a:buClr>
                <a:schemeClr val="dk1"/>
              </a:buClr>
              <a:buSzPts val="1800"/>
              <a:buChar char="•"/>
              <a:defRPr/>
            </a:lvl9pPr>
          </a:lstStyle>
          <a:p>
            <a:endParaRPr/>
          </a:p>
        </p:txBody>
      </p:sp>
      <p:sp>
        <p:nvSpPr>
          <p:cNvPr id="72" name="Google Shape;72;p16"/>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3" name="Google Shape;73;p16"/>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4" name="Google Shape;74;p16"/>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4825188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75"/>
        <p:cNvGrpSpPr/>
        <p:nvPr/>
      </p:nvGrpSpPr>
      <p:grpSpPr>
        <a:xfrm>
          <a:off x="0" y="0"/>
          <a:ext cx="0" cy="0"/>
          <a:chOff x="0" y="0"/>
          <a:chExt cx="0" cy="0"/>
        </a:xfrm>
      </p:grpSpPr>
      <p:sp>
        <p:nvSpPr>
          <p:cNvPr id="76" name="Google Shape;76;p17"/>
          <p:cNvSpPr txBox="1">
            <a:spLocks noGrp="1"/>
          </p:cNvSpPr>
          <p:nvPr>
            <p:ph type="title"/>
          </p:nvPr>
        </p:nvSpPr>
        <p:spPr>
          <a:xfrm>
            <a:off x="963084" y="4406900"/>
            <a:ext cx="10363200" cy="1362000"/>
          </a:xfrm>
          <a:prstGeom prst="rect">
            <a:avLst/>
          </a:prstGeom>
          <a:noFill/>
          <a:ln>
            <a:noFill/>
          </a:ln>
        </p:spPr>
        <p:txBody>
          <a:bodyPr spcFirstLastPara="1" wrap="square" lIns="91425" tIns="45700" rIns="91425" bIns="45700" anchor="t" anchorCtr="0">
            <a:noAutofit/>
          </a:bodyPr>
          <a:lstStyle>
            <a:lvl1pPr lvl="0" algn="l" rtl="0">
              <a:spcBef>
                <a:spcPts val="0"/>
              </a:spcBef>
              <a:spcAft>
                <a:spcPts val="0"/>
              </a:spcAft>
              <a:buClr>
                <a:schemeClr val="dk1"/>
              </a:buClr>
              <a:buSzPts val="4000"/>
              <a:buFont typeface="Calibri"/>
              <a:buNone/>
              <a:defRPr sz="5333" b="1" cap="none"/>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77" name="Google Shape;77;p17"/>
          <p:cNvSpPr txBox="1">
            <a:spLocks noGrp="1"/>
          </p:cNvSpPr>
          <p:nvPr>
            <p:ph type="body" idx="1"/>
          </p:nvPr>
        </p:nvSpPr>
        <p:spPr>
          <a:xfrm>
            <a:off x="963084" y="2906713"/>
            <a:ext cx="10363200" cy="1500400"/>
          </a:xfrm>
          <a:prstGeom prst="rect">
            <a:avLst/>
          </a:prstGeom>
          <a:noFill/>
          <a:ln>
            <a:noFill/>
          </a:ln>
        </p:spPr>
        <p:txBody>
          <a:bodyPr spcFirstLastPara="1" wrap="square" lIns="91425" tIns="45700" rIns="91425" bIns="45700" anchor="b" anchorCtr="0">
            <a:noAutofit/>
          </a:bodyPr>
          <a:lstStyle>
            <a:lvl1pPr marL="609585" lvl="0" indent="-304792" algn="l" rtl="0">
              <a:spcBef>
                <a:spcPts val="533"/>
              </a:spcBef>
              <a:spcAft>
                <a:spcPts val="0"/>
              </a:spcAft>
              <a:buClr>
                <a:srgbClr val="888888"/>
              </a:buClr>
              <a:buSzPts val="2000"/>
              <a:buNone/>
              <a:defRPr sz="2667">
                <a:solidFill>
                  <a:srgbClr val="888888"/>
                </a:solidFill>
              </a:defRPr>
            </a:lvl1pPr>
            <a:lvl2pPr marL="1219170" lvl="1" indent="-304792" algn="l" rtl="0">
              <a:spcBef>
                <a:spcPts val="480"/>
              </a:spcBef>
              <a:spcAft>
                <a:spcPts val="0"/>
              </a:spcAft>
              <a:buClr>
                <a:srgbClr val="888888"/>
              </a:buClr>
              <a:buSzPts val="1800"/>
              <a:buNone/>
              <a:defRPr sz="2400">
                <a:solidFill>
                  <a:srgbClr val="888888"/>
                </a:solidFill>
              </a:defRPr>
            </a:lvl2pPr>
            <a:lvl3pPr marL="1828754" lvl="2" indent="-304792" algn="l" rtl="0">
              <a:spcBef>
                <a:spcPts val="427"/>
              </a:spcBef>
              <a:spcAft>
                <a:spcPts val="0"/>
              </a:spcAft>
              <a:buClr>
                <a:srgbClr val="888888"/>
              </a:buClr>
              <a:buSzPts val="1600"/>
              <a:buNone/>
              <a:defRPr sz="2133">
                <a:solidFill>
                  <a:srgbClr val="888888"/>
                </a:solidFill>
              </a:defRPr>
            </a:lvl3pPr>
            <a:lvl4pPr marL="2438339" lvl="3" indent="-304792" algn="l" rtl="0">
              <a:spcBef>
                <a:spcPts val="373"/>
              </a:spcBef>
              <a:spcAft>
                <a:spcPts val="0"/>
              </a:spcAft>
              <a:buClr>
                <a:srgbClr val="888888"/>
              </a:buClr>
              <a:buSzPts val="1400"/>
              <a:buNone/>
              <a:defRPr sz="1867">
                <a:solidFill>
                  <a:srgbClr val="888888"/>
                </a:solidFill>
              </a:defRPr>
            </a:lvl4pPr>
            <a:lvl5pPr marL="3047924" lvl="4" indent="-304792" algn="l" rtl="0">
              <a:spcBef>
                <a:spcPts val="373"/>
              </a:spcBef>
              <a:spcAft>
                <a:spcPts val="0"/>
              </a:spcAft>
              <a:buClr>
                <a:srgbClr val="888888"/>
              </a:buClr>
              <a:buSzPts val="1400"/>
              <a:buNone/>
              <a:defRPr sz="1867">
                <a:solidFill>
                  <a:srgbClr val="888888"/>
                </a:solidFill>
              </a:defRPr>
            </a:lvl5pPr>
            <a:lvl6pPr marL="3657509" lvl="5" indent="-304792" algn="l" rtl="0">
              <a:spcBef>
                <a:spcPts val="373"/>
              </a:spcBef>
              <a:spcAft>
                <a:spcPts val="0"/>
              </a:spcAft>
              <a:buClr>
                <a:srgbClr val="888888"/>
              </a:buClr>
              <a:buSzPts val="1400"/>
              <a:buNone/>
              <a:defRPr sz="1867">
                <a:solidFill>
                  <a:srgbClr val="888888"/>
                </a:solidFill>
              </a:defRPr>
            </a:lvl6pPr>
            <a:lvl7pPr marL="4267093" lvl="6" indent="-304792" algn="l" rtl="0">
              <a:spcBef>
                <a:spcPts val="373"/>
              </a:spcBef>
              <a:spcAft>
                <a:spcPts val="0"/>
              </a:spcAft>
              <a:buClr>
                <a:srgbClr val="888888"/>
              </a:buClr>
              <a:buSzPts val="1400"/>
              <a:buNone/>
              <a:defRPr sz="1867">
                <a:solidFill>
                  <a:srgbClr val="888888"/>
                </a:solidFill>
              </a:defRPr>
            </a:lvl7pPr>
            <a:lvl8pPr marL="4876678" lvl="7" indent="-304792" algn="l" rtl="0">
              <a:spcBef>
                <a:spcPts val="373"/>
              </a:spcBef>
              <a:spcAft>
                <a:spcPts val="0"/>
              </a:spcAft>
              <a:buClr>
                <a:srgbClr val="888888"/>
              </a:buClr>
              <a:buSzPts val="1400"/>
              <a:buNone/>
              <a:defRPr sz="1867">
                <a:solidFill>
                  <a:srgbClr val="888888"/>
                </a:solidFill>
              </a:defRPr>
            </a:lvl8pPr>
            <a:lvl9pPr marL="5486263" lvl="8" indent="-304792" algn="l" rtl="0">
              <a:spcBef>
                <a:spcPts val="373"/>
              </a:spcBef>
              <a:spcAft>
                <a:spcPts val="0"/>
              </a:spcAft>
              <a:buClr>
                <a:srgbClr val="888888"/>
              </a:buClr>
              <a:buSzPts val="1400"/>
              <a:buNone/>
              <a:defRPr sz="1867">
                <a:solidFill>
                  <a:srgbClr val="888888"/>
                </a:solidFill>
              </a:defRPr>
            </a:lvl9pPr>
          </a:lstStyle>
          <a:p>
            <a:endParaRPr/>
          </a:p>
        </p:txBody>
      </p:sp>
      <p:sp>
        <p:nvSpPr>
          <p:cNvPr id="78" name="Google Shape;78;p17"/>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79" name="Google Shape;79;p17"/>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0" name="Google Shape;80;p17"/>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84649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81"/>
        <p:cNvGrpSpPr/>
        <p:nvPr/>
      </p:nvGrpSpPr>
      <p:grpSpPr>
        <a:xfrm>
          <a:off x="0" y="0"/>
          <a:ext cx="0" cy="0"/>
          <a:chOff x="0" y="0"/>
          <a:chExt cx="0" cy="0"/>
        </a:xfrm>
      </p:grpSpPr>
      <p:sp>
        <p:nvSpPr>
          <p:cNvPr id="82" name="Google Shape;82;p18"/>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4400"/>
              <a:buFont typeface="Calibri"/>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83" name="Google Shape;83;p18"/>
          <p:cNvSpPr txBox="1">
            <a:spLocks noGrp="1"/>
          </p:cNvSpPr>
          <p:nvPr>
            <p:ph type="body" idx="1"/>
          </p:nvPr>
        </p:nvSpPr>
        <p:spPr>
          <a:xfrm>
            <a:off x="609600" y="1535113"/>
            <a:ext cx="5386800" cy="640000"/>
          </a:xfrm>
          <a:prstGeom prst="rect">
            <a:avLst/>
          </a:prstGeom>
          <a:noFill/>
          <a:ln>
            <a:noFill/>
          </a:ln>
        </p:spPr>
        <p:txBody>
          <a:bodyPr spcFirstLastPara="1" wrap="square" lIns="91425" tIns="45700" rIns="91425" bIns="45700" anchor="b" anchorCtr="0">
            <a:noAutofit/>
          </a:bodyPr>
          <a:lstStyle>
            <a:lvl1pPr marL="609585" lvl="0" indent="-304792" algn="l" rtl="0">
              <a:spcBef>
                <a:spcPts val="640"/>
              </a:spcBef>
              <a:spcAft>
                <a:spcPts val="0"/>
              </a:spcAft>
              <a:buClr>
                <a:schemeClr val="dk1"/>
              </a:buClr>
              <a:buSzPts val="2400"/>
              <a:buNone/>
              <a:defRPr sz="3200" b="1"/>
            </a:lvl1pPr>
            <a:lvl2pPr marL="1219170" lvl="1" indent="-304792" algn="l" rtl="0">
              <a:spcBef>
                <a:spcPts val="533"/>
              </a:spcBef>
              <a:spcAft>
                <a:spcPts val="0"/>
              </a:spcAft>
              <a:buClr>
                <a:schemeClr val="dk1"/>
              </a:buClr>
              <a:buSzPts val="2000"/>
              <a:buNone/>
              <a:defRPr sz="2667" b="1"/>
            </a:lvl2pPr>
            <a:lvl3pPr marL="1828754" lvl="2" indent="-304792" algn="l" rtl="0">
              <a:spcBef>
                <a:spcPts val="480"/>
              </a:spcBef>
              <a:spcAft>
                <a:spcPts val="0"/>
              </a:spcAft>
              <a:buClr>
                <a:schemeClr val="dk1"/>
              </a:buClr>
              <a:buSzPts val="1800"/>
              <a:buNone/>
              <a:defRPr sz="2400" b="1"/>
            </a:lvl3pPr>
            <a:lvl4pPr marL="2438339" lvl="3" indent="-304792" algn="l" rtl="0">
              <a:spcBef>
                <a:spcPts val="427"/>
              </a:spcBef>
              <a:spcAft>
                <a:spcPts val="0"/>
              </a:spcAft>
              <a:buClr>
                <a:schemeClr val="dk1"/>
              </a:buClr>
              <a:buSzPts val="1600"/>
              <a:buNone/>
              <a:defRPr sz="2133" b="1"/>
            </a:lvl4pPr>
            <a:lvl5pPr marL="3047924" lvl="4" indent="-304792" algn="l" rtl="0">
              <a:spcBef>
                <a:spcPts val="427"/>
              </a:spcBef>
              <a:spcAft>
                <a:spcPts val="0"/>
              </a:spcAft>
              <a:buClr>
                <a:schemeClr val="dk1"/>
              </a:buClr>
              <a:buSzPts val="1600"/>
              <a:buNone/>
              <a:defRPr sz="2133" b="1"/>
            </a:lvl5pPr>
            <a:lvl6pPr marL="3657509" lvl="5" indent="-304792" algn="l" rtl="0">
              <a:spcBef>
                <a:spcPts val="427"/>
              </a:spcBef>
              <a:spcAft>
                <a:spcPts val="0"/>
              </a:spcAft>
              <a:buClr>
                <a:schemeClr val="dk1"/>
              </a:buClr>
              <a:buSzPts val="1600"/>
              <a:buNone/>
              <a:defRPr sz="2133" b="1"/>
            </a:lvl6pPr>
            <a:lvl7pPr marL="4267093" lvl="6" indent="-304792" algn="l" rtl="0">
              <a:spcBef>
                <a:spcPts val="427"/>
              </a:spcBef>
              <a:spcAft>
                <a:spcPts val="0"/>
              </a:spcAft>
              <a:buClr>
                <a:schemeClr val="dk1"/>
              </a:buClr>
              <a:buSzPts val="1600"/>
              <a:buNone/>
              <a:defRPr sz="2133" b="1"/>
            </a:lvl7pPr>
            <a:lvl8pPr marL="4876678" lvl="7" indent="-304792" algn="l" rtl="0">
              <a:spcBef>
                <a:spcPts val="427"/>
              </a:spcBef>
              <a:spcAft>
                <a:spcPts val="0"/>
              </a:spcAft>
              <a:buClr>
                <a:schemeClr val="dk1"/>
              </a:buClr>
              <a:buSzPts val="1600"/>
              <a:buNone/>
              <a:defRPr sz="2133" b="1"/>
            </a:lvl8pPr>
            <a:lvl9pPr marL="5486263" lvl="8" indent="-304792" algn="l" rtl="0">
              <a:spcBef>
                <a:spcPts val="427"/>
              </a:spcBef>
              <a:spcAft>
                <a:spcPts val="0"/>
              </a:spcAft>
              <a:buClr>
                <a:schemeClr val="dk1"/>
              </a:buClr>
              <a:buSzPts val="1600"/>
              <a:buNone/>
              <a:defRPr sz="2133" b="1"/>
            </a:lvl9pPr>
          </a:lstStyle>
          <a:p>
            <a:endParaRPr/>
          </a:p>
        </p:txBody>
      </p:sp>
      <p:sp>
        <p:nvSpPr>
          <p:cNvPr id="84" name="Google Shape;84;p18"/>
          <p:cNvSpPr txBox="1">
            <a:spLocks noGrp="1"/>
          </p:cNvSpPr>
          <p:nvPr>
            <p:ph type="body" idx="2"/>
          </p:nvPr>
        </p:nvSpPr>
        <p:spPr>
          <a:xfrm>
            <a:off x="609600" y="2174875"/>
            <a:ext cx="5386800" cy="3951200"/>
          </a:xfrm>
          <a:prstGeom prst="rect">
            <a:avLst/>
          </a:prstGeom>
          <a:noFill/>
          <a:ln>
            <a:noFill/>
          </a:ln>
        </p:spPr>
        <p:txBody>
          <a:bodyPr spcFirstLastPara="1" wrap="square" lIns="91425" tIns="45700" rIns="91425" bIns="45700" anchor="t" anchorCtr="0">
            <a:noAutofit/>
          </a:bodyPr>
          <a:lstStyle>
            <a:lvl1pPr marL="609585" lvl="0" indent="-507987" algn="l" rtl="0">
              <a:spcBef>
                <a:spcPts val="640"/>
              </a:spcBef>
              <a:spcAft>
                <a:spcPts val="0"/>
              </a:spcAft>
              <a:buClr>
                <a:schemeClr val="dk1"/>
              </a:buClr>
              <a:buSzPts val="2400"/>
              <a:buChar char="•"/>
              <a:defRPr sz="3200"/>
            </a:lvl1pPr>
            <a:lvl2pPr marL="1219170" lvl="1" indent="-474121" algn="l" rtl="0">
              <a:spcBef>
                <a:spcPts val="533"/>
              </a:spcBef>
              <a:spcAft>
                <a:spcPts val="0"/>
              </a:spcAft>
              <a:buClr>
                <a:schemeClr val="dk1"/>
              </a:buClr>
              <a:buSzPts val="2000"/>
              <a:buChar char="–"/>
              <a:defRPr sz="2667"/>
            </a:lvl2pPr>
            <a:lvl3pPr marL="1828754" lvl="2" indent="-457189" algn="l" rtl="0">
              <a:spcBef>
                <a:spcPts val="480"/>
              </a:spcBef>
              <a:spcAft>
                <a:spcPts val="0"/>
              </a:spcAft>
              <a:buClr>
                <a:schemeClr val="dk1"/>
              </a:buClr>
              <a:buSzPts val="1800"/>
              <a:buChar char="•"/>
              <a:defRPr sz="2400"/>
            </a:lvl3pPr>
            <a:lvl4pPr marL="2438339" lvl="3" indent="-440256" algn="l" rtl="0">
              <a:spcBef>
                <a:spcPts val="427"/>
              </a:spcBef>
              <a:spcAft>
                <a:spcPts val="0"/>
              </a:spcAft>
              <a:buClr>
                <a:schemeClr val="dk1"/>
              </a:buClr>
              <a:buSzPts val="1600"/>
              <a:buChar char="–"/>
              <a:defRPr sz="2133"/>
            </a:lvl4pPr>
            <a:lvl5pPr marL="3047924" lvl="4" indent="-440256" algn="l" rtl="0">
              <a:spcBef>
                <a:spcPts val="427"/>
              </a:spcBef>
              <a:spcAft>
                <a:spcPts val="0"/>
              </a:spcAft>
              <a:buClr>
                <a:schemeClr val="dk1"/>
              </a:buClr>
              <a:buSzPts val="1600"/>
              <a:buChar char="»"/>
              <a:defRPr sz="2133"/>
            </a:lvl5pPr>
            <a:lvl6pPr marL="3657509" lvl="5" indent="-440256" algn="l" rtl="0">
              <a:spcBef>
                <a:spcPts val="427"/>
              </a:spcBef>
              <a:spcAft>
                <a:spcPts val="0"/>
              </a:spcAft>
              <a:buClr>
                <a:schemeClr val="dk1"/>
              </a:buClr>
              <a:buSzPts val="1600"/>
              <a:buChar char="•"/>
              <a:defRPr sz="2133"/>
            </a:lvl6pPr>
            <a:lvl7pPr marL="4267093" lvl="6" indent="-440256" algn="l" rtl="0">
              <a:spcBef>
                <a:spcPts val="427"/>
              </a:spcBef>
              <a:spcAft>
                <a:spcPts val="0"/>
              </a:spcAft>
              <a:buClr>
                <a:schemeClr val="dk1"/>
              </a:buClr>
              <a:buSzPts val="1600"/>
              <a:buChar char="•"/>
              <a:defRPr sz="2133"/>
            </a:lvl7pPr>
            <a:lvl8pPr marL="4876678" lvl="7" indent="-440256" algn="l" rtl="0">
              <a:spcBef>
                <a:spcPts val="427"/>
              </a:spcBef>
              <a:spcAft>
                <a:spcPts val="0"/>
              </a:spcAft>
              <a:buClr>
                <a:schemeClr val="dk1"/>
              </a:buClr>
              <a:buSzPts val="1600"/>
              <a:buChar char="•"/>
              <a:defRPr sz="2133"/>
            </a:lvl8pPr>
            <a:lvl9pPr marL="5486263" lvl="8" indent="-440256" algn="l" rtl="0">
              <a:spcBef>
                <a:spcPts val="427"/>
              </a:spcBef>
              <a:spcAft>
                <a:spcPts val="0"/>
              </a:spcAft>
              <a:buClr>
                <a:schemeClr val="dk1"/>
              </a:buClr>
              <a:buSzPts val="1600"/>
              <a:buChar char="•"/>
              <a:defRPr sz="2133"/>
            </a:lvl9pPr>
          </a:lstStyle>
          <a:p>
            <a:endParaRPr/>
          </a:p>
        </p:txBody>
      </p:sp>
      <p:sp>
        <p:nvSpPr>
          <p:cNvPr id="85" name="Google Shape;85;p18"/>
          <p:cNvSpPr txBox="1">
            <a:spLocks noGrp="1"/>
          </p:cNvSpPr>
          <p:nvPr>
            <p:ph type="body" idx="3"/>
          </p:nvPr>
        </p:nvSpPr>
        <p:spPr>
          <a:xfrm>
            <a:off x="6193367" y="1535113"/>
            <a:ext cx="5389200" cy="640000"/>
          </a:xfrm>
          <a:prstGeom prst="rect">
            <a:avLst/>
          </a:prstGeom>
          <a:noFill/>
          <a:ln>
            <a:noFill/>
          </a:ln>
        </p:spPr>
        <p:txBody>
          <a:bodyPr spcFirstLastPara="1" wrap="square" lIns="91425" tIns="45700" rIns="91425" bIns="45700" anchor="b" anchorCtr="0">
            <a:noAutofit/>
          </a:bodyPr>
          <a:lstStyle>
            <a:lvl1pPr marL="609585" lvl="0" indent="-304792" algn="l" rtl="0">
              <a:spcBef>
                <a:spcPts val="640"/>
              </a:spcBef>
              <a:spcAft>
                <a:spcPts val="0"/>
              </a:spcAft>
              <a:buClr>
                <a:schemeClr val="dk1"/>
              </a:buClr>
              <a:buSzPts val="2400"/>
              <a:buNone/>
              <a:defRPr sz="3200" b="1"/>
            </a:lvl1pPr>
            <a:lvl2pPr marL="1219170" lvl="1" indent="-304792" algn="l" rtl="0">
              <a:spcBef>
                <a:spcPts val="533"/>
              </a:spcBef>
              <a:spcAft>
                <a:spcPts val="0"/>
              </a:spcAft>
              <a:buClr>
                <a:schemeClr val="dk1"/>
              </a:buClr>
              <a:buSzPts val="2000"/>
              <a:buNone/>
              <a:defRPr sz="2667" b="1"/>
            </a:lvl2pPr>
            <a:lvl3pPr marL="1828754" lvl="2" indent="-304792" algn="l" rtl="0">
              <a:spcBef>
                <a:spcPts val="480"/>
              </a:spcBef>
              <a:spcAft>
                <a:spcPts val="0"/>
              </a:spcAft>
              <a:buClr>
                <a:schemeClr val="dk1"/>
              </a:buClr>
              <a:buSzPts val="1800"/>
              <a:buNone/>
              <a:defRPr sz="2400" b="1"/>
            </a:lvl3pPr>
            <a:lvl4pPr marL="2438339" lvl="3" indent="-304792" algn="l" rtl="0">
              <a:spcBef>
                <a:spcPts val="427"/>
              </a:spcBef>
              <a:spcAft>
                <a:spcPts val="0"/>
              </a:spcAft>
              <a:buClr>
                <a:schemeClr val="dk1"/>
              </a:buClr>
              <a:buSzPts val="1600"/>
              <a:buNone/>
              <a:defRPr sz="2133" b="1"/>
            </a:lvl4pPr>
            <a:lvl5pPr marL="3047924" lvl="4" indent="-304792" algn="l" rtl="0">
              <a:spcBef>
                <a:spcPts val="427"/>
              </a:spcBef>
              <a:spcAft>
                <a:spcPts val="0"/>
              </a:spcAft>
              <a:buClr>
                <a:schemeClr val="dk1"/>
              </a:buClr>
              <a:buSzPts val="1600"/>
              <a:buNone/>
              <a:defRPr sz="2133" b="1"/>
            </a:lvl5pPr>
            <a:lvl6pPr marL="3657509" lvl="5" indent="-304792" algn="l" rtl="0">
              <a:spcBef>
                <a:spcPts val="427"/>
              </a:spcBef>
              <a:spcAft>
                <a:spcPts val="0"/>
              </a:spcAft>
              <a:buClr>
                <a:schemeClr val="dk1"/>
              </a:buClr>
              <a:buSzPts val="1600"/>
              <a:buNone/>
              <a:defRPr sz="2133" b="1"/>
            </a:lvl6pPr>
            <a:lvl7pPr marL="4267093" lvl="6" indent="-304792" algn="l" rtl="0">
              <a:spcBef>
                <a:spcPts val="427"/>
              </a:spcBef>
              <a:spcAft>
                <a:spcPts val="0"/>
              </a:spcAft>
              <a:buClr>
                <a:schemeClr val="dk1"/>
              </a:buClr>
              <a:buSzPts val="1600"/>
              <a:buNone/>
              <a:defRPr sz="2133" b="1"/>
            </a:lvl7pPr>
            <a:lvl8pPr marL="4876678" lvl="7" indent="-304792" algn="l" rtl="0">
              <a:spcBef>
                <a:spcPts val="427"/>
              </a:spcBef>
              <a:spcAft>
                <a:spcPts val="0"/>
              </a:spcAft>
              <a:buClr>
                <a:schemeClr val="dk1"/>
              </a:buClr>
              <a:buSzPts val="1600"/>
              <a:buNone/>
              <a:defRPr sz="2133" b="1"/>
            </a:lvl8pPr>
            <a:lvl9pPr marL="5486263" lvl="8" indent="-304792" algn="l" rtl="0">
              <a:spcBef>
                <a:spcPts val="427"/>
              </a:spcBef>
              <a:spcAft>
                <a:spcPts val="0"/>
              </a:spcAft>
              <a:buClr>
                <a:schemeClr val="dk1"/>
              </a:buClr>
              <a:buSzPts val="1600"/>
              <a:buNone/>
              <a:defRPr sz="2133" b="1"/>
            </a:lvl9pPr>
          </a:lstStyle>
          <a:p>
            <a:endParaRPr/>
          </a:p>
        </p:txBody>
      </p:sp>
      <p:sp>
        <p:nvSpPr>
          <p:cNvPr id="86" name="Google Shape;86;p18"/>
          <p:cNvSpPr txBox="1">
            <a:spLocks noGrp="1"/>
          </p:cNvSpPr>
          <p:nvPr>
            <p:ph type="body" idx="4"/>
          </p:nvPr>
        </p:nvSpPr>
        <p:spPr>
          <a:xfrm>
            <a:off x="6193367" y="2174875"/>
            <a:ext cx="5389200" cy="3951200"/>
          </a:xfrm>
          <a:prstGeom prst="rect">
            <a:avLst/>
          </a:prstGeom>
          <a:noFill/>
          <a:ln>
            <a:noFill/>
          </a:ln>
        </p:spPr>
        <p:txBody>
          <a:bodyPr spcFirstLastPara="1" wrap="square" lIns="91425" tIns="45700" rIns="91425" bIns="45700" anchor="t" anchorCtr="0">
            <a:noAutofit/>
          </a:bodyPr>
          <a:lstStyle>
            <a:lvl1pPr marL="609585" lvl="0" indent="-507987" algn="l" rtl="0">
              <a:spcBef>
                <a:spcPts val="640"/>
              </a:spcBef>
              <a:spcAft>
                <a:spcPts val="0"/>
              </a:spcAft>
              <a:buClr>
                <a:schemeClr val="dk1"/>
              </a:buClr>
              <a:buSzPts val="2400"/>
              <a:buChar char="•"/>
              <a:defRPr sz="3200"/>
            </a:lvl1pPr>
            <a:lvl2pPr marL="1219170" lvl="1" indent="-474121" algn="l" rtl="0">
              <a:spcBef>
                <a:spcPts val="533"/>
              </a:spcBef>
              <a:spcAft>
                <a:spcPts val="0"/>
              </a:spcAft>
              <a:buClr>
                <a:schemeClr val="dk1"/>
              </a:buClr>
              <a:buSzPts val="2000"/>
              <a:buChar char="–"/>
              <a:defRPr sz="2667"/>
            </a:lvl2pPr>
            <a:lvl3pPr marL="1828754" lvl="2" indent="-457189" algn="l" rtl="0">
              <a:spcBef>
                <a:spcPts val="480"/>
              </a:spcBef>
              <a:spcAft>
                <a:spcPts val="0"/>
              </a:spcAft>
              <a:buClr>
                <a:schemeClr val="dk1"/>
              </a:buClr>
              <a:buSzPts val="1800"/>
              <a:buChar char="•"/>
              <a:defRPr sz="2400"/>
            </a:lvl3pPr>
            <a:lvl4pPr marL="2438339" lvl="3" indent="-440256" algn="l" rtl="0">
              <a:spcBef>
                <a:spcPts val="427"/>
              </a:spcBef>
              <a:spcAft>
                <a:spcPts val="0"/>
              </a:spcAft>
              <a:buClr>
                <a:schemeClr val="dk1"/>
              </a:buClr>
              <a:buSzPts val="1600"/>
              <a:buChar char="–"/>
              <a:defRPr sz="2133"/>
            </a:lvl4pPr>
            <a:lvl5pPr marL="3047924" lvl="4" indent="-440256" algn="l" rtl="0">
              <a:spcBef>
                <a:spcPts val="427"/>
              </a:spcBef>
              <a:spcAft>
                <a:spcPts val="0"/>
              </a:spcAft>
              <a:buClr>
                <a:schemeClr val="dk1"/>
              </a:buClr>
              <a:buSzPts val="1600"/>
              <a:buChar char="»"/>
              <a:defRPr sz="2133"/>
            </a:lvl5pPr>
            <a:lvl6pPr marL="3657509" lvl="5" indent="-440256" algn="l" rtl="0">
              <a:spcBef>
                <a:spcPts val="427"/>
              </a:spcBef>
              <a:spcAft>
                <a:spcPts val="0"/>
              </a:spcAft>
              <a:buClr>
                <a:schemeClr val="dk1"/>
              </a:buClr>
              <a:buSzPts val="1600"/>
              <a:buChar char="•"/>
              <a:defRPr sz="2133"/>
            </a:lvl6pPr>
            <a:lvl7pPr marL="4267093" lvl="6" indent="-440256" algn="l" rtl="0">
              <a:spcBef>
                <a:spcPts val="427"/>
              </a:spcBef>
              <a:spcAft>
                <a:spcPts val="0"/>
              </a:spcAft>
              <a:buClr>
                <a:schemeClr val="dk1"/>
              </a:buClr>
              <a:buSzPts val="1600"/>
              <a:buChar char="•"/>
              <a:defRPr sz="2133"/>
            </a:lvl7pPr>
            <a:lvl8pPr marL="4876678" lvl="7" indent="-440256" algn="l" rtl="0">
              <a:spcBef>
                <a:spcPts val="427"/>
              </a:spcBef>
              <a:spcAft>
                <a:spcPts val="0"/>
              </a:spcAft>
              <a:buClr>
                <a:schemeClr val="dk1"/>
              </a:buClr>
              <a:buSzPts val="1600"/>
              <a:buChar char="•"/>
              <a:defRPr sz="2133"/>
            </a:lvl8pPr>
            <a:lvl9pPr marL="5486263" lvl="8" indent="-440256" algn="l" rtl="0">
              <a:spcBef>
                <a:spcPts val="427"/>
              </a:spcBef>
              <a:spcAft>
                <a:spcPts val="0"/>
              </a:spcAft>
              <a:buClr>
                <a:schemeClr val="dk1"/>
              </a:buClr>
              <a:buSzPts val="1600"/>
              <a:buChar char="•"/>
              <a:defRPr sz="2133"/>
            </a:lvl9pPr>
          </a:lstStyle>
          <a:p>
            <a:endParaRPr/>
          </a:p>
        </p:txBody>
      </p:sp>
      <p:sp>
        <p:nvSpPr>
          <p:cNvPr id="87" name="Google Shape;87;p18"/>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8" name="Google Shape;88;p18"/>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89" name="Google Shape;89;p18"/>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183598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0"/>
        <p:cNvGrpSpPr/>
        <p:nvPr/>
      </p:nvGrpSpPr>
      <p:grpSpPr>
        <a:xfrm>
          <a:off x="0" y="0"/>
          <a:ext cx="0" cy="0"/>
          <a:chOff x="0" y="0"/>
          <a:chExt cx="0" cy="0"/>
        </a:xfrm>
      </p:grpSpPr>
      <p:sp>
        <p:nvSpPr>
          <p:cNvPr id="91" name="Google Shape;91;p19"/>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92" name="Google Shape;92;p19"/>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3" name="Google Shape;93;p19"/>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4" name="Google Shape;94;p19"/>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972344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5"/>
        <p:cNvGrpSpPr/>
        <p:nvPr/>
      </p:nvGrpSpPr>
      <p:grpSpPr>
        <a:xfrm>
          <a:off x="0" y="0"/>
          <a:ext cx="0" cy="0"/>
          <a:chOff x="0" y="0"/>
          <a:chExt cx="0" cy="0"/>
        </a:xfrm>
      </p:grpSpPr>
      <p:sp>
        <p:nvSpPr>
          <p:cNvPr id="96" name="Google Shape;96;p20"/>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7" name="Google Shape;97;p20"/>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98" name="Google Shape;98;p20"/>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975979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99"/>
        <p:cNvGrpSpPr/>
        <p:nvPr/>
      </p:nvGrpSpPr>
      <p:grpSpPr>
        <a:xfrm>
          <a:off x="0" y="0"/>
          <a:ext cx="0" cy="0"/>
          <a:chOff x="0" y="0"/>
          <a:chExt cx="0" cy="0"/>
        </a:xfrm>
      </p:grpSpPr>
      <p:sp>
        <p:nvSpPr>
          <p:cNvPr id="100" name="Google Shape;100;p21"/>
          <p:cNvSpPr txBox="1">
            <a:spLocks noGrp="1"/>
          </p:cNvSpPr>
          <p:nvPr>
            <p:ph type="title"/>
          </p:nvPr>
        </p:nvSpPr>
        <p:spPr>
          <a:xfrm>
            <a:off x="609600" y="273051"/>
            <a:ext cx="4011200" cy="11620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Clr>
                <a:schemeClr val="dk1"/>
              </a:buClr>
              <a:buSzPts val="2000"/>
              <a:buFont typeface="Calibri"/>
              <a:buNone/>
              <a:defRPr sz="2667" b="1"/>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1" name="Google Shape;101;p21"/>
          <p:cNvSpPr txBox="1">
            <a:spLocks noGrp="1"/>
          </p:cNvSpPr>
          <p:nvPr>
            <p:ph type="body" idx="1"/>
          </p:nvPr>
        </p:nvSpPr>
        <p:spPr>
          <a:xfrm>
            <a:off x="4766733" y="273051"/>
            <a:ext cx="6815600" cy="5852800"/>
          </a:xfrm>
          <a:prstGeom prst="rect">
            <a:avLst/>
          </a:prstGeom>
          <a:noFill/>
          <a:ln>
            <a:noFill/>
          </a:ln>
        </p:spPr>
        <p:txBody>
          <a:bodyPr spcFirstLastPara="1" wrap="square" lIns="91425" tIns="45700" rIns="91425" bIns="45700" anchor="t" anchorCtr="0">
            <a:noAutofit/>
          </a:bodyPr>
          <a:lstStyle>
            <a:lvl1pPr marL="609585" lvl="0" indent="-575719" algn="l" rtl="0">
              <a:spcBef>
                <a:spcPts val="853"/>
              </a:spcBef>
              <a:spcAft>
                <a:spcPts val="0"/>
              </a:spcAft>
              <a:buClr>
                <a:schemeClr val="dk1"/>
              </a:buClr>
              <a:buSzPts val="3200"/>
              <a:buChar char="•"/>
              <a:defRPr sz="4267"/>
            </a:lvl1pPr>
            <a:lvl2pPr marL="1219170" lvl="1" indent="-541853" algn="l" rtl="0">
              <a:spcBef>
                <a:spcPts val="747"/>
              </a:spcBef>
              <a:spcAft>
                <a:spcPts val="0"/>
              </a:spcAft>
              <a:buClr>
                <a:schemeClr val="dk1"/>
              </a:buClr>
              <a:buSzPts val="2800"/>
              <a:buChar char="–"/>
              <a:defRPr sz="3733"/>
            </a:lvl2pPr>
            <a:lvl3pPr marL="1828754" lvl="2" indent="-507987" algn="l" rtl="0">
              <a:spcBef>
                <a:spcPts val="640"/>
              </a:spcBef>
              <a:spcAft>
                <a:spcPts val="0"/>
              </a:spcAft>
              <a:buClr>
                <a:schemeClr val="dk1"/>
              </a:buClr>
              <a:buSzPts val="2400"/>
              <a:buChar char="•"/>
              <a:defRPr sz="3200"/>
            </a:lvl3pPr>
            <a:lvl4pPr marL="2438339" lvl="3" indent="-474121" algn="l" rtl="0">
              <a:spcBef>
                <a:spcPts val="533"/>
              </a:spcBef>
              <a:spcAft>
                <a:spcPts val="0"/>
              </a:spcAft>
              <a:buClr>
                <a:schemeClr val="dk1"/>
              </a:buClr>
              <a:buSzPts val="2000"/>
              <a:buChar char="–"/>
              <a:defRPr sz="2667"/>
            </a:lvl4pPr>
            <a:lvl5pPr marL="3047924" lvl="4" indent="-474121" algn="l" rtl="0">
              <a:spcBef>
                <a:spcPts val="533"/>
              </a:spcBef>
              <a:spcAft>
                <a:spcPts val="0"/>
              </a:spcAft>
              <a:buClr>
                <a:schemeClr val="dk1"/>
              </a:buClr>
              <a:buSzPts val="2000"/>
              <a:buChar char="»"/>
              <a:defRPr sz="2667"/>
            </a:lvl5pPr>
            <a:lvl6pPr marL="3657509" lvl="5" indent="-474121" algn="l" rtl="0">
              <a:spcBef>
                <a:spcPts val="533"/>
              </a:spcBef>
              <a:spcAft>
                <a:spcPts val="0"/>
              </a:spcAft>
              <a:buClr>
                <a:schemeClr val="dk1"/>
              </a:buClr>
              <a:buSzPts val="2000"/>
              <a:buChar char="•"/>
              <a:defRPr sz="2667"/>
            </a:lvl6pPr>
            <a:lvl7pPr marL="4267093" lvl="6" indent="-474121" algn="l" rtl="0">
              <a:spcBef>
                <a:spcPts val="533"/>
              </a:spcBef>
              <a:spcAft>
                <a:spcPts val="0"/>
              </a:spcAft>
              <a:buClr>
                <a:schemeClr val="dk1"/>
              </a:buClr>
              <a:buSzPts val="2000"/>
              <a:buChar char="•"/>
              <a:defRPr sz="2667"/>
            </a:lvl7pPr>
            <a:lvl8pPr marL="4876678" lvl="7" indent="-474121" algn="l" rtl="0">
              <a:spcBef>
                <a:spcPts val="533"/>
              </a:spcBef>
              <a:spcAft>
                <a:spcPts val="0"/>
              </a:spcAft>
              <a:buClr>
                <a:schemeClr val="dk1"/>
              </a:buClr>
              <a:buSzPts val="2000"/>
              <a:buChar char="•"/>
              <a:defRPr sz="2667"/>
            </a:lvl8pPr>
            <a:lvl9pPr marL="5486263" lvl="8" indent="-474121" algn="l" rtl="0">
              <a:spcBef>
                <a:spcPts val="533"/>
              </a:spcBef>
              <a:spcAft>
                <a:spcPts val="0"/>
              </a:spcAft>
              <a:buClr>
                <a:schemeClr val="dk1"/>
              </a:buClr>
              <a:buSzPts val="2000"/>
              <a:buChar char="•"/>
              <a:defRPr sz="2667"/>
            </a:lvl9pPr>
          </a:lstStyle>
          <a:p>
            <a:endParaRPr/>
          </a:p>
        </p:txBody>
      </p:sp>
      <p:sp>
        <p:nvSpPr>
          <p:cNvPr id="102" name="Google Shape;102;p21"/>
          <p:cNvSpPr txBox="1">
            <a:spLocks noGrp="1"/>
          </p:cNvSpPr>
          <p:nvPr>
            <p:ph type="body" idx="2"/>
          </p:nvPr>
        </p:nvSpPr>
        <p:spPr>
          <a:xfrm>
            <a:off x="609600" y="1435100"/>
            <a:ext cx="4011200" cy="4691200"/>
          </a:xfrm>
          <a:prstGeom prst="rect">
            <a:avLst/>
          </a:prstGeom>
          <a:noFill/>
          <a:ln>
            <a:noFill/>
          </a:ln>
        </p:spPr>
        <p:txBody>
          <a:bodyPr spcFirstLastPara="1" wrap="square" lIns="91425" tIns="45700" rIns="91425" bIns="45700" anchor="t" anchorCtr="0">
            <a:noAutofit/>
          </a:bodyPr>
          <a:lstStyle>
            <a:lvl1pPr marL="609585" lvl="0" indent="-304792" algn="l" rtl="0">
              <a:spcBef>
                <a:spcPts val="373"/>
              </a:spcBef>
              <a:spcAft>
                <a:spcPts val="0"/>
              </a:spcAft>
              <a:buClr>
                <a:schemeClr val="dk1"/>
              </a:buClr>
              <a:buSzPts val="1400"/>
              <a:buNone/>
              <a:defRPr sz="1867"/>
            </a:lvl1pPr>
            <a:lvl2pPr marL="1219170" lvl="1" indent="-304792" algn="l" rtl="0">
              <a:spcBef>
                <a:spcPts val="320"/>
              </a:spcBef>
              <a:spcAft>
                <a:spcPts val="0"/>
              </a:spcAft>
              <a:buClr>
                <a:schemeClr val="dk1"/>
              </a:buClr>
              <a:buSzPts val="1200"/>
              <a:buNone/>
              <a:defRPr sz="1600"/>
            </a:lvl2pPr>
            <a:lvl3pPr marL="1828754" lvl="2" indent="-304792" algn="l" rtl="0">
              <a:spcBef>
                <a:spcPts val="267"/>
              </a:spcBef>
              <a:spcAft>
                <a:spcPts val="0"/>
              </a:spcAft>
              <a:buClr>
                <a:schemeClr val="dk1"/>
              </a:buClr>
              <a:buSzPts val="1000"/>
              <a:buNone/>
              <a:defRPr sz="1333"/>
            </a:lvl3pPr>
            <a:lvl4pPr marL="2438339" lvl="3" indent="-304792" algn="l" rtl="0">
              <a:spcBef>
                <a:spcPts val="240"/>
              </a:spcBef>
              <a:spcAft>
                <a:spcPts val="0"/>
              </a:spcAft>
              <a:buClr>
                <a:schemeClr val="dk1"/>
              </a:buClr>
              <a:buSzPts val="900"/>
              <a:buNone/>
              <a:defRPr sz="1200"/>
            </a:lvl4pPr>
            <a:lvl5pPr marL="3047924" lvl="4" indent="-304792" algn="l" rtl="0">
              <a:spcBef>
                <a:spcPts val="240"/>
              </a:spcBef>
              <a:spcAft>
                <a:spcPts val="0"/>
              </a:spcAft>
              <a:buClr>
                <a:schemeClr val="dk1"/>
              </a:buClr>
              <a:buSzPts val="900"/>
              <a:buNone/>
              <a:defRPr sz="1200"/>
            </a:lvl5pPr>
            <a:lvl6pPr marL="3657509" lvl="5" indent="-304792" algn="l" rtl="0">
              <a:spcBef>
                <a:spcPts val="240"/>
              </a:spcBef>
              <a:spcAft>
                <a:spcPts val="0"/>
              </a:spcAft>
              <a:buClr>
                <a:schemeClr val="dk1"/>
              </a:buClr>
              <a:buSzPts val="900"/>
              <a:buNone/>
              <a:defRPr sz="1200"/>
            </a:lvl6pPr>
            <a:lvl7pPr marL="4267093" lvl="6" indent="-304792" algn="l" rtl="0">
              <a:spcBef>
                <a:spcPts val="240"/>
              </a:spcBef>
              <a:spcAft>
                <a:spcPts val="0"/>
              </a:spcAft>
              <a:buClr>
                <a:schemeClr val="dk1"/>
              </a:buClr>
              <a:buSzPts val="900"/>
              <a:buNone/>
              <a:defRPr sz="1200"/>
            </a:lvl7pPr>
            <a:lvl8pPr marL="4876678" lvl="7" indent="-304792" algn="l" rtl="0">
              <a:spcBef>
                <a:spcPts val="240"/>
              </a:spcBef>
              <a:spcAft>
                <a:spcPts val="0"/>
              </a:spcAft>
              <a:buClr>
                <a:schemeClr val="dk1"/>
              </a:buClr>
              <a:buSzPts val="900"/>
              <a:buNone/>
              <a:defRPr sz="1200"/>
            </a:lvl8pPr>
            <a:lvl9pPr marL="5486263" lvl="8" indent="-304792" algn="l" rtl="0">
              <a:spcBef>
                <a:spcPts val="240"/>
              </a:spcBef>
              <a:spcAft>
                <a:spcPts val="0"/>
              </a:spcAft>
              <a:buClr>
                <a:schemeClr val="dk1"/>
              </a:buClr>
              <a:buSzPts val="900"/>
              <a:buNone/>
              <a:defRPr sz="1200"/>
            </a:lvl9pPr>
          </a:lstStyle>
          <a:p>
            <a:endParaRPr/>
          </a:p>
        </p:txBody>
      </p:sp>
      <p:sp>
        <p:nvSpPr>
          <p:cNvPr id="103" name="Google Shape;103;p21"/>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4" name="Google Shape;104;p21"/>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05" name="Google Shape;105;p21"/>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062957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106"/>
        <p:cNvGrpSpPr/>
        <p:nvPr/>
      </p:nvGrpSpPr>
      <p:grpSpPr>
        <a:xfrm>
          <a:off x="0" y="0"/>
          <a:ext cx="0" cy="0"/>
          <a:chOff x="0" y="0"/>
          <a:chExt cx="0" cy="0"/>
        </a:xfrm>
      </p:grpSpPr>
      <p:sp>
        <p:nvSpPr>
          <p:cNvPr id="107" name="Google Shape;107;p22"/>
          <p:cNvSpPr txBox="1">
            <a:spLocks noGrp="1"/>
          </p:cNvSpPr>
          <p:nvPr>
            <p:ph type="title"/>
          </p:nvPr>
        </p:nvSpPr>
        <p:spPr>
          <a:xfrm>
            <a:off x="2389717" y="4800600"/>
            <a:ext cx="7315200" cy="566800"/>
          </a:xfrm>
          <a:prstGeom prst="rect">
            <a:avLst/>
          </a:prstGeom>
          <a:noFill/>
          <a:ln>
            <a:noFill/>
          </a:ln>
        </p:spPr>
        <p:txBody>
          <a:bodyPr spcFirstLastPara="1" wrap="square" lIns="91425" tIns="45700" rIns="91425" bIns="45700" anchor="b" anchorCtr="0">
            <a:noAutofit/>
          </a:bodyPr>
          <a:lstStyle>
            <a:lvl1pPr lvl="0" algn="l" rtl="0">
              <a:spcBef>
                <a:spcPts val="0"/>
              </a:spcBef>
              <a:spcAft>
                <a:spcPts val="0"/>
              </a:spcAft>
              <a:buClr>
                <a:schemeClr val="dk1"/>
              </a:buClr>
              <a:buSzPts val="2000"/>
              <a:buFont typeface="Calibri"/>
              <a:buNone/>
              <a:defRPr sz="2667" b="1"/>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08" name="Google Shape;108;p22"/>
          <p:cNvSpPr>
            <a:spLocks noGrp="1"/>
          </p:cNvSpPr>
          <p:nvPr>
            <p:ph type="pic" idx="2"/>
          </p:nvPr>
        </p:nvSpPr>
        <p:spPr>
          <a:xfrm>
            <a:off x="2389717" y="612775"/>
            <a:ext cx="7315200" cy="4114800"/>
          </a:xfrm>
          <a:prstGeom prst="rect">
            <a:avLst/>
          </a:prstGeom>
          <a:noFill/>
          <a:ln>
            <a:noFill/>
          </a:ln>
        </p:spPr>
        <p:txBody>
          <a:bodyPr spcFirstLastPara="1" wrap="square" lIns="91425" tIns="45700" rIns="91425" bIns="45700" anchor="t" anchorCtr="0">
            <a:noAutofit/>
          </a:bodyPr>
          <a:lstStyle>
            <a:lvl1pPr marR="0" lvl="0" algn="l" rtl="0">
              <a:spcBef>
                <a:spcPts val="853"/>
              </a:spcBef>
              <a:spcAft>
                <a:spcPts val="0"/>
              </a:spcAft>
              <a:buClr>
                <a:schemeClr val="dk1"/>
              </a:buClr>
              <a:buSzPts val="3200"/>
              <a:buFont typeface="Arial"/>
              <a:buNone/>
              <a:defRPr sz="4267" b="0" i="0" u="none" strike="noStrike" cap="none">
                <a:solidFill>
                  <a:schemeClr val="dk1"/>
                </a:solidFill>
                <a:latin typeface="Calibri"/>
                <a:ea typeface="Calibri"/>
                <a:cs typeface="Calibri"/>
                <a:sym typeface="Calibri"/>
              </a:defRPr>
            </a:lvl1pPr>
            <a:lvl2pPr marR="0" lvl="1" algn="l" rtl="0">
              <a:spcBef>
                <a:spcPts val="747"/>
              </a:spcBef>
              <a:spcAft>
                <a:spcPts val="0"/>
              </a:spcAft>
              <a:buClr>
                <a:schemeClr val="dk1"/>
              </a:buClr>
              <a:buSzPts val="2800"/>
              <a:buFont typeface="Arial"/>
              <a:buNone/>
              <a:defRPr sz="3733" b="0" i="0" u="none" strike="noStrike" cap="none">
                <a:solidFill>
                  <a:schemeClr val="dk1"/>
                </a:solidFill>
                <a:latin typeface="Calibri"/>
                <a:ea typeface="Calibri"/>
                <a:cs typeface="Calibri"/>
                <a:sym typeface="Calibri"/>
              </a:defRPr>
            </a:lvl2pPr>
            <a:lvl3pPr marR="0" lvl="2" algn="l" rtl="0">
              <a:spcBef>
                <a:spcPts val="640"/>
              </a:spcBef>
              <a:spcAft>
                <a:spcPts val="0"/>
              </a:spcAft>
              <a:buClr>
                <a:schemeClr val="dk1"/>
              </a:buClr>
              <a:buSzPts val="2400"/>
              <a:buFont typeface="Arial"/>
              <a:buNone/>
              <a:defRPr sz="3200" b="0" i="0" u="none" strike="noStrike" cap="none">
                <a:solidFill>
                  <a:schemeClr val="dk1"/>
                </a:solidFill>
                <a:latin typeface="Calibri"/>
                <a:ea typeface="Calibri"/>
                <a:cs typeface="Calibri"/>
                <a:sym typeface="Calibri"/>
              </a:defRPr>
            </a:lvl3pPr>
            <a:lvl4pPr marR="0" lvl="3" algn="l" rtl="0">
              <a:spcBef>
                <a:spcPts val="533"/>
              </a:spcBef>
              <a:spcAft>
                <a:spcPts val="0"/>
              </a:spcAft>
              <a:buClr>
                <a:schemeClr val="dk1"/>
              </a:buClr>
              <a:buSzPts val="2000"/>
              <a:buFont typeface="Arial"/>
              <a:buNone/>
              <a:defRPr sz="2667" b="0" i="0" u="none" strike="noStrike" cap="none">
                <a:solidFill>
                  <a:schemeClr val="dk1"/>
                </a:solidFill>
                <a:latin typeface="Calibri"/>
                <a:ea typeface="Calibri"/>
                <a:cs typeface="Calibri"/>
                <a:sym typeface="Calibri"/>
              </a:defRPr>
            </a:lvl4pPr>
            <a:lvl5pPr marR="0" lvl="4" algn="l" rtl="0">
              <a:spcBef>
                <a:spcPts val="533"/>
              </a:spcBef>
              <a:spcAft>
                <a:spcPts val="0"/>
              </a:spcAft>
              <a:buClr>
                <a:schemeClr val="dk1"/>
              </a:buClr>
              <a:buSzPts val="2000"/>
              <a:buFont typeface="Arial"/>
              <a:buNone/>
              <a:defRPr sz="2667" b="0" i="0" u="none" strike="noStrike" cap="none">
                <a:solidFill>
                  <a:schemeClr val="dk1"/>
                </a:solidFill>
                <a:latin typeface="Calibri"/>
                <a:ea typeface="Calibri"/>
                <a:cs typeface="Calibri"/>
                <a:sym typeface="Calibri"/>
              </a:defRPr>
            </a:lvl5pPr>
            <a:lvl6pPr marR="0" lvl="5" algn="l" rtl="0">
              <a:spcBef>
                <a:spcPts val="533"/>
              </a:spcBef>
              <a:spcAft>
                <a:spcPts val="0"/>
              </a:spcAft>
              <a:buClr>
                <a:schemeClr val="dk1"/>
              </a:buClr>
              <a:buSzPts val="2000"/>
              <a:buFont typeface="Arial"/>
              <a:buNone/>
              <a:defRPr sz="2667" b="0" i="0" u="none" strike="noStrike" cap="none">
                <a:solidFill>
                  <a:schemeClr val="dk1"/>
                </a:solidFill>
                <a:latin typeface="Calibri"/>
                <a:ea typeface="Calibri"/>
                <a:cs typeface="Calibri"/>
                <a:sym typeface="Calibri"/>
              </a:defRPr>
            </a:lvl6pPr>
            <a:lvl7pPr marR="0" lvl="6" algn="l" rtl="0">
              <a:spcBef>
                <a:spcPts val="533"/>
              </a:spcBef>
              <a:spcAft>
                <a:spcPts val="0"/>
              </a:spcAft>
              <a:buClr>
                <a:schemeClr val="dk1"/>
              </a:buClr>
              <a:buSzPts val="2000"/>
              <a:buFont typeface="Arial"/>
              <a:buNone/>
              <a:defRPr sz="2667" b="0" i="0" u="none" strike="noStrike" cap="none">
                <a:solidFill>
                  <a:schemeClr val="dk1"/>
                </a:solidFill>
                <a:latin typeface="Calibri"/>
                <a:ea typeface="Calibri"/>
                <a:cs typeface="Calibri"/>
                <a:sym typeface="Calibri"/>
              </a:defRPr>
            </a:lvl7pPr>
            <a:lvl8pPr marR="0" lvl="7" algn="l" rtl="0">
              <a:spcBef>
                <a:spcPts val="533"/>
              </a:spcBef>
              <a:spcAft>
                <a:spcPts val="0"/>
              </a:spcAft>
              <a:buClr>
                <a:schemeClr val="dk1"/>
              </a:buClr>
              <a:buSzPts val="2000"/>
              <a:buFont typeface="Arial"/>
              <a:buNone/>
              <a:defRPr sz="2667" b="0" i="0" u="none" strike="noStrike" cap="none">
                <a:solidFill>
                  <a:schemeClr val="dk1"/>
                </a:solidFill>
                <a:latin typeface="Calibri"/>
                <a:ea typeface="Calibri"/>
                <a:cs typeface="Calibri"/>
                <a:sym typeface="Calibri"/>
              </a:defRPr>
            </a:lvl8pPr>
            <a:lvl9pPr marR="0" lvl="8" algn="l" rtl="0">
              <a:spcBef>
                <a:spcPts val="533"/>
              </a:spcBef>
              <a:spcAft>
                <a:spcPts val="0"/>
              </a:spcAft>
              <a:buClr>
                <a:schemeClr val="dk1"/>
              </a:buClr>
              <a:buSzPts val="2000"/>
              <a:buFont typeface="Arial"/>
              <a:buNone/>
              <a:defRPr sz="2667" b="0" i="0" u="none" strike="noStrike" cap="none">
                <a:solidFill>
                  <a:schemeClr val="dk1"/>
                </a:solidFill>
                <a:latin typeface="Calibri"/>
                <a:ea typeface="Calibri"/>
                <a:cs typeface="Calibri"/>
                <a:sym typeface="Calibri"/>
              </a:defRPr>
            </a:lvl9pPr>
          </a:lstStyle>
          <a:p>
            <a:endParaRPr/>
          </a:p>
        </p:txBody>
      </p:sp>
      <p:sp>
        <p:nvSpPr>
          <p:cNvPr id="109" name="Google Shape;109;p22"/>
          <p:cNvSpPr txBox="1">
            <a:spLocks noGrp="1"/>
          </p:cNvSpPr>
          <p:nvPr>
            <p:ph type="body" idx="1"/>
          </p:nvPr>
        </p:nvSpPr>
        <p:spPr>
          <a:xfrm>
            <a:off x="2389717" y="5367337"/>
            <a:ext cx="7315200" cy="804800"/>
          </a:xfrm>
          <a:prstGeom prst="rect">
            <a:avLst/>
          </a:prstGeom>
          <a:noFill/>
          <a:ln>
            <a:noFill/>
          </a:ln>
        </p:spPr>
        <p:txBody>
          <a:bodyPr spcFirstLastPara="1" wrap="square" lIns="91425" tIns="45700" rIns="91425" bIns="45700" anchor="t" anchorCtr="0">
            <a:noAutofit/>
          </a:bodyPr>
          <a:lstStyle>
            <a:lvl1pPr marL="609585" lvl="0" indent="-304792" algn="l" rtl="0">
              <a:spcBef>
                <a:spcPts val="373"/>
              </a:spcBef>
              <a:spcAft>
                <a:spcPts val="0"/>
              </a:spcAft>
              <a:buClr>
                <a:schemeClr val="dk1"/>
              </a:buClr>
              <a:buSzPts val="1400"/>
              <a:buNone/>
              <a:defRPr sz="1867"/>
            </a:lvl1pPr>
            <a:lvl2pPr marL="1219170" lvl="1" indent="-304792" algn="l" rtl="0">
              <a:spcBef>
                <a:spcPts val="320"/>
              </a:spcBef>
              <a:spcAft>
                <a:spcPts val="0"/>
              </a:spcAft>
              <a:buClr>
                <a:schemeClr val="dk1"/>
              </a:buClr>
              <a:buSzPts val="1200"/>
              <a:buNone/>
              <a:defRPr sz="1600"/>
            </a:lvl2pPr>
            <a:lvl3pPr marL="1828754" lvl="2" indent="-304792" algn="l" rtl="0">
              <a:spcBef>
                <a:spcPts val="267"/>
              </a:spcBef>
              <a:spcAft>
                <a:spcPts val="0"/>
              </a:spcAft>
              <a:buClr>
                <a:schemeClr val="dk1"/>
              </a:buClr>
              <a:buSzPts val="1000"/>
              <a:buNone/>
              <a:defRPr sz="1333"/>
            </a:lvl3pPr>
            <a:lvl4pPr marL="2438339" lvl="3" indent="-304792" algn="l" rtl="0">
              <a:spcBef>
                <a:spcPts val="240"/>
              </a:spcBef>
              <a:spcAft>
                <a:spcPts val="0"/>
              </a:spcAft>
              <a:buClr>
                <a:schemeClr val="dk1"/>
              </a:buClr>
              <a:buSzPts val="900"/>
              <a:buNone/>
              <a:defRPr sz="1200"/>
            </a:lvl4pPr>
            <a:lvl5pPr marL="3047924" lvl="4" indent="-304792" algn="l" rtl="0">
              <a:spcBef>
                <a:spcPts val="240"/>
              </a:spcBef>
              <a:spcAft>
                <a:spcPts val="0"/>
              </a:spcAft>
              <a:buClr>
                <a:schemeClr val="dk1"/>
              </a:buClr>
              <a:buSzPts val="900"/>
              <a:buNone/>
              <a:defRPr sz="1200"/>
            </a:lvl5pPr>
            <a:lvl6pPr marL="3657509" lvl="5" indent="-304792" algn="l" rtl="0">
              <a:spcBef>
                <a:spcPts val="240"/>
              </a:spcBef>
              <a:spcAft>
                <a:spcPts val="0"/>
              </a:spcAft>
              <a:buClr>
                <a:schemeClr val="dk1"/>
              </a:buClr>
              <a:buSzPts val="900"/>
              <a:buNone/>
              <a:defRPr sz="1200"/>
            </a:lvl6pPr>
            <a:lvl7pPr marL="4267093" lvl="6" indent="-304792" algn="l" rtl="0">
              <a:spcBef>
                <a:spcPts val="240"/>
              </a:spcBef>
              <a:spcAft>
                <a:spcPts val="0"/>
              </a:spcAft>
              <a:buClr>
                <a:schemeClr val="dk1"/>
              </a:buClr>
              <a:buSzPts val="900"/>
              <a:buNone/>
              <a:defRPr sz="1200"/>
            </a:lvl7pPr>
            <a:lvl8pPr marL="4876678" lvl="7" indent="-304792" algn="l" rtl="0">
              <a:spcBef>
                <a:spcPts val="240"/>
              </a:spcBef>
              <a:spcAft>
                <a:spcPts val="0"/>
              </a:spcAft>
              <a:buClr>
                <a:schemeClr val="dk1"/>
              </a:buClr>
              <a:buSzPts val="900"/>
              <a:buNone/>
              <a:defRPr sz="1200"/>
            </a:lvl8pPr>
            <a:lvl9pPr marL="5486263" lvl="8" indent="-304792" algn="l" rtl="0">
              <a:spcBef>
                <a:spcPts val="240"/>
              </a:spcBef>
              <a:spcAft>
                <a:spcPts val="0"/>
              </a:spcAft>
              <a:buClr>
                <a:schemeClr val="dk1"/>
              </a:buClr>
              <a:buSzPts val="900"/>
              <a:buNone/>
              <a:defRPr sz="1200"/>
            </a:lvl9pPr>
          </a:lstStyle>
          <a:p>
            <a:endParaRPr/>
          </a:p>
        </p:txBody>
      </p:sp>
      <p:sp>
        <p:nvSpPr>
          <p:cNvPr id="110" name="Google Shape;110;p22"/>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1" name="Google Shape;111;p22"/>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2" name="Google Shape;112;p22"/>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02007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113"/>
        <p:cNvGrpSpPr/>
        <p:nvPr/>
      </p:nvGrpSpPr>
      <p:grpSpPr>
        <a:xfrm>
          <a:off x="0" y="0"/>
          <a:ext cx="0" cy="0"/>
          <a:chOff x="0" y="0"/>
          <a:chExt cx="0" cy="0"/>
        </a:xfrm>
      </p:grpSpPr>
      <p:sp>
        <p:nvSpPr>
          <p:cNvPr id="114" name="Google Shape;114;p23"/>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15" name="Google Shape;115;p23"/>
          <p:cNvSpPr txBox="1">
            <a:spLocks noGrp="1"/>
          </p:cNvSpPr>
          <p:nvPr>
            <p:ph type="body" idx="1"/>
          </p:nvPr>
        </p:nvSpPr>
        <p:spPr>
          <a:xfrm rot="5400000">
            <a:off x="3833000" y="-1623200"/>
            <a:ext cx="4526000" cy="10972800"/>
          </a:xfrm>
          <a:prstGeom prst="rect">
            <a:avLst/>
          </a:prstGeom>
          <a:noFill/>
          <a:ln>
            <a:noFill/>
          </a:ln>
        </p:spPr>
        <p:txBody>
          <a:bodyPr spcFirstLastPara="1" wrap="square" lIns="91425" tIns="45700" rIns="91425" bIns="45700" anchor="t" anchorCtr="0">
            <a:noAutofit/>
          </a:bodyPr>
          <a:lstStyle>
            <a:lvl1pPr marL="609585" lvl="0" indent="-457189" algn="l" rtl="0">
              <a:spcBef>
                <a:spcPts val="480"/>
              </a:spcBef>
              <a:spcAft>
                <a:spcPts val="0"/>
              </a:spcAft>
              <a:buClr>
                <a:schemeClr val="dk1"/>
              </a:buClr>
              <a:buSzPts val="1800"/>
              <a:buChar char="•"/>
              <a:defRPr/>
            </a:lvl1pPr>
            <a:lvl2pPr marL="1219170" lvl="1" indent="-457189" algn="l" rtl="0">
              <a:spcBef>
                <a:spcPts val="480"/>
              </a:spcBef>
              <a:spcAft>
                <a:spcPts val="0"/>
              </a:spcAft>
              <a:buClr>
                <a:schemeClr val="dk1"/>
              </a:buClr>
              <a:buSzPts val="1800"/>
              <a:buChar char="–"/>
              <a:defRPr/>
            </a:lvl2pPr>
            <a:lvl3pPr marL="1828754" lvl="2" indent="-457189" algn="l" rtl="0">
              <a:spcBef>
                <a:spcPts val="480"/>
              </a:spcBef>
              <a:spcAft>
                <a:spcPts val="0"/>
              </a:spcAft>
              <a:buClr>
                <a:schemeClr val="dk1"/>
              </a:buClr>
              <a:buSzPts val="1800"/>
              <a:buChar char="•"/>
              <a:defRPr/>
            </a:lvl3pPr>
            <a:lvl4pPr marL="2438339" lvl="3" indent="-457189" algn="l" rtl="0">
              <a:spcBef>
                <a:spcPts val="480"/>
              </a:spcBef>
              <a:spcAft>
                <a:spcPts val="0"/>
              </a:spcAft>
              <a:buClr>
                <a:schemeClr val="dk1"/>
              </a:buClr>
              <a:buSzPts val="1800"/>
              <a:buChar char="–"/>
              <a:defRPr/>
            </a:lvl4pPr>
            <a:lvl5pPr marL="3047924" lvl="4" indent="-457189" algn="l" rtl="0">
              <a:spcBef>
                <a:spcPts val="480"/>
              </a:spcBef>
              <a:spcAft>
                <a:spcPts val="0"/>
              </a:spcAft>
              <a:buClr>
                <a:schemeClr val="dk1"/>
              </a:buClr>
              <a:buSzPts val="1800"/>
              <a:buChar char="»"/>
              <a:defRPr/>
            </a:lvl5pPr>
            <a:lvl6pPr marL="3657509" lvl="5" indent="-457189" algn="l" rtl="0">
              <a:spcBef>
                <a:spcPts val="480"/>
              </a:spcBef>
              <a:spcAft>
                <a:spcPts val="0"/>
              </a:spcAft>
              <a:buClr>
                <a:schemeClr val="dk1"/>
              </a:buClr>
              <a:buSzPts val="1800"/>
              <a:buChar char="•"/>
              <a:defRPr/>
            </a:lvl6pPr>
            <a:lvl7pPr marL="4267093" lvl="6" indent="-457189" algn="l" rtl="0">
              <a:spcBef>
                <a:spcPts val="480"/>
              </a:spcBef>
              <a:spcAft>
                <a:spcPts val="0"/>
              </a:spcAft>
              <a:buClr>
                <a:schemeClr val="dk1"/>
              </a:buClr>
              <a:buSzPts val="1800"/>
              <a:buChar char="•"/>
              <a:defRPr/>
            </a:lvl7pPr>
            <a:lvl8pPr marL="4876678" lvl="7" indent="-457189" algn="l" rtl="0">
              <a:spcBef>
                <a:spcPts val="480"/>
              </a:spcBef>
              <a:spcAft>
                <a:spcPts val="0"/>
              </a:spcAft>
              <a:buClr>
                <a:schemeClr val="dk1"/>
              </a:buClr>
              <a:buSzPts val="1800"/>
              <a:buChar char="•"/>
              <a:defRPr/>
            </a:lvl8pPr>
            <a:lvl9pPr marL="5486263" lvl="8" indent="-457189" algn="l" rtl="0">
              <a:spcBef>
                <a:spcPts val="480"/>
              </a:spcBef>
              <a:spcAft>
                <a:spcPts val="0"/>
              </a:spcAft>
              <a:buClr>
                <a:schemeClr val="dk1"/>
              </a:buClr>
              <a:buSzPts val="1800"/>
              <a:buChar char="•"/>
              <a:defRPr/>
            </a:lvl9pPr>
          </a:lstStyle>
          <a:p>
            <a:endParaRPr/>
          </a:p>
        </p:txBody>
      </p:sp>
      <p:sp>
        <p:nvSpPr>
          <p:cNvPr id="116" name="Google Shape;116;p23"/>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7" name="Google Shape;117;p23"/>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18" name="Google Shape;118;p23"/>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496557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119"/>
        <p:cNvGrpSpPr/>
        <p:nvPr/>
      </p:nvGrpSpPr>
      <p:grpSpPr>
        <a:xfrm>
          <a:off x="0" y="0"/>
          <a:ext cx="0" cy="0"/>
          <a:chOff x="0" y="0"/>
          <a:chExt cx="0" cy="0"/>
        </a:xfrm>
      </p:grpSpPr>
      <p:sp>
        <p:nvSpPr>
          <p:cNvPr id="120" name="Google Shape;120;p24"/>
          <p:cNvSpPr txBox="1">
            <a:spLocks noGrp="1"/>
          </p:cNvSpPr>
          <p:nvPr>
            <p:ph type="title"/>
          </p:nvPr>
        </p:nvSpPr>
        <p:spPr>
          <a:xfrm rot="5400000">
            <a:off x="7285000" y="1828837"/>
            <a:ext cx="5851600" cy="2743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Clr>
                <a:schemeClr val="dk1"/>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121" name="Google Shape;121;p24"/>
          <p:cNvSpPr txBox="1">
            <a:spLocks noGrp="1"/>
          </p:cNvSpPr>
          <p:nvPr>
            <p:ph type="body" idx="1"/>
          </p:nvPr>
        </p:nvSpPr>
        <p:spPr>
          <a:xfrm rot="5400000">
            <a:off x="1697000" y="-812763"/>
            <a:ext cx="5851600" cy="8026400"/>
          </a:xfrm>
          <a:prstGeom prst="rect">
            <a:avLst/>
          </a:prstGeom>
          <a:noFill/>
          <a:ln>
            <a:noFill/>
          </a:ln>
        </p:spPr>
        <p:txBody>
          <a:bodyPr spcFirstLastPara="1" wrap="square" lIns="91425" tIns="45700" rIns="91425" bIns="45700" anchor="t" anchorCtr="0">
            <a:noAutofit/>
          </a:bodyPr>
          <a:lstStyle>
            <a:lvl1pPr marL="609585" lvl="0" indent="-457189" algn="l" rtl="0">
              <a:spcBef>
                <a:spcPts val="480"/>
              </a:spcBef>
              <a:spcAft>
                <a:spcPts val="0"/>
              </a:spcAft>
              <a:buClr>
                <a:schemeClr val="dk1"/>
              </a:buClr>
              <a:buSzPts val="1800"/>
              <a:buChar char="•"/>
              <a:defRPr/>
            </a:lvl1pPr>
            <a:lvl2pPr marL="1219170" lvl="1" indent="-457189" algn="l" rtl="0">
              <a:spcBef>
                <a:spcPts val="480"/>
              </a:spcBef>
              <a:spcAft>
                <a:spcPts val="0"/>
              </a:spcAft>
              <a:buClr>
                <a:schemeClr val="dk1"/>
              </a:buClr>
              <a:buSzPts val="1800"/>
              <a:buChar char="–"/>
              <a:defRPr/>
            </a:lvl2pPr>
            <a:lvl3pPr marL="1828754" lvl="2" indent="-457189" algn="l" rtl="0">
              <a:spcBef>
                <a:spcPts val="480"/>
              </a:spcBef>
              <a:spcAft>
                <a:spcPts val="0"/>
              </a:spcAft>
              <a:buClr>
                <a:schemeClr val="dk1"/>
              </a:buClr>
              <a:buSzPts val="1800"/>
              <a:buChar char="•"/>
              <a:defRPr/>
            </a:lvl3pPr>
            <a:lvl4pPr marL="2438339" lvl="3" indent="-457189" algn="l" rtl="0">
              <a:spcBef>
                <a:spcPts val="480"/>
              </a:spcBef>
              <a:spcAft>
                <a:spcPts val="0"/>
              </a:spcAft>
              <a:buClr>
                <a:schemeClr val="dk1"/>
              </a:buClr>
              <a:buSzPts val="1800"/>
              <a:buChar char="–"/>
              <a:defRPr/>
            </a:lvl4pPr>
            <a:lvl5pPr marL="3047924" lvl="4" indent="-457189" algn="l" rtl="0">
              <a:spcBef>
                <a:spcPts val="480"/>
              </a:spcBef>
              <a:spcAft>
                <a:spcPts val="0"/>
              </a:spcAft>
              <a:buClr>
                <a:schemeClr val="dk1"/>
              </a:buClr>
              <a:buSzPts val="1800"/>
              <a:buChar char="»"/>
              <a:defRPr/>
            </a:lvl5pPr>
            <a:lvl6pPr marL="3657509" lvl="5" indent="-457189" algn="l" rtl="0">
              <a:spcBef>
                <a:spcPts val="480"/>
              </a:spcBef>
              <a:spcAft>
                <a:spcPts val="0"/>
              </a:spcAft>
              <a:buClr>
                <a:schemeClr val="dk1"/>
              </a:buClr>
              <a:buSzPts val="1800"/>
              <a:buChar char="•"/>
              <a:defRPr/>
            </a:lvl6pPr>
            <a:lvl7pPr marL="4267093" lvl="6" indent="-457189" algn="l" rtl="0">
              <a:spcBef>
                <a:spcPts val="480"/>
              </a:spcBef>
              <a:spcAft>
                <a:spcPts val="0"/>
              </a:spcAft>
              <a:buClr>
                <a:schemeClr val="dk1"/>
              </a:buClr>
              <a:buSzPts val="1800"/>
              <a:buChar char="•"/>
              <a:defRPr/>
            </a:lvl7pPr>
            <a:lvl8pPr marL="4876678" lvl="7" indent="-457189" algn="l" rtl="0">
              <a:spcBef>
                <a:spcPts val="480"/>
              </a:spcBef>
              <a:spcAft>
                <a:spcPts val="0"/>
              </a:spcAft>
              <a:buClr>
                <a:schemeClr val="dk1"/>
              </a:buClr>
              <a:buSzPts val="1800"/>
              <a:buChar char="•"/>
              <a:defRPr/>
            </a:lvl8pPr>
            <a:lvl9pPr marL="5486263" lvl="8" indent="-457189" algn="l" rtl="0">
              <a:spcBef>
                <a:spcPts val="480"/>
              </a:spcBef>
              <a:spcAft>
                <a:spcPts val="0"/>
              </a:spcAft>
              <a:buClr>
                <a:schemeClr val="dk1"/>
              </a:buClr>
              <a:buSzPts val="1800"/>
              <a:buChar char="•"/>
              <a:defRPr/>
            </a:lvl9pPr>
          </a:lstStyle>
          <a:p>
            <a:endParaRPr/>
          </a:p>
        </p:txBody>
      </p:sp>
      <p:sp>
        <p:nvSpPr>
          <p:cNvPr id="122" name="Google Shape;122;p24"/>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3" name="Google Shape;123;p24"/>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24" name="Google Shape;124;p24"/>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581479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accent6"/>
        </a:solidFill>
        <a:effectLst/>
      </p:bgPr>
    </p:bg>
    <p:spTree>
      <p:nvGrpSpPr>
        <p:cNvPr id="1" name="Shape 208"/>
        <p:cNvGrpSpPr/>
        <p:nvPr/>
      </p:nvGrpSpPr>
      <p:grpSpPr>
        <a:xfrm>
          <a:off x="0" y="0"/>
          <a:ext cx="0" cy="0"/>
          <a:chOff x="0" y="0"/>
          <a:chExt cx="0" cy="0"/>
        </a:xfrm>
      </p:grpSpPr>
      <p:sp>
        <p:nvSpPr>
          <p:cNvPr id="209" name="Google Shape;209;p38"/>
          <p:cNvSpPr/>
          <p:nvPr/>
        </p:nvSpPr>
        <p:spPr>
          <a:xfrm>
            <a:off x="41" y="3766000"/>
            <a:ext cx="9827200" cy="3092000"/>
          </a:xfrm>
          <a:prstGeom prst="rtTriangle">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38"/>
          <p:cNvSpPr/>
          <p:nvPr/>
        </p:nvSpPr>
        <p:spPr>
          <a:xfrm flipH="1">
            <a:off x="4776800" y="2067600"/>
            <a:ext cx="7415200" cy="47904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1" name="Google Shape;211;p38"/>
          <p:cNvSpPr/>
          <p:nvPr/>
        </p:nvSpPr>
        <p:spPr>
          <a:xfrm rot="10800000">
            <a:off x="6745207" y="0"/>
            <a:ext cx="5446800" cy="2736800"/>
          </a:xfrm>
          <a:prstGeom prst="rtTriangle">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2" name="Google Shape;212;p38"/>
          <p:cNvSpPr/>
          <p:nvPr/>
        </p:nvSpPr>
        <p:spPr>
          <a:xfrm>
            <a:off x="271033"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13" name="Google Shape;213;p38"/>
          <p:cNvGrpSpPr/>
          <p:nvPr/>
        </p:nvGrpSpPr>
        <p:grpSpPr>
          <a:xfrm>
            <a:off x="340267" y="789"/>
            <a:ext cx="3000484" cy="1392400"/>
            <a:chOff x="255200" y="592"/>
            <a:chExt cx="2250363" cy="1044300"/>
          </a:xfrm>
        </p:grpSpPr>
        <p:sp>
          <p:nvSpPr>
            <p:cNvPr id="214" name="Google Shape;214;p38"/>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 name="Google Shape;215;p38"/>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6" name="Google Shape;216;p38"/>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17" name="Google Shape;217;p38"/>
          <p:cNvGrpSpPr/>
          <p:nvPr/>
        </p:nvGrpSpPr>
        <p:grpSpPr>
          <a:xfrm>
            <a:off x="1207194" y="789"/>
            <a:ext cx="3000484" cy="1392400"/>
            <a:chOff x="905395" y="592"/>
            <a:chExt cx="2250363" cy="1044300"/>
          </a:xfrm>
        </p:grpSpPr>
        <p:sp>
          <p:nvSpPr>
            <p:cNvPr id="218" name="Google Shape;218;p38"/>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9" name="Google Shape;219;p38"/>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0" name="Google Shape;220;p38"/>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21" name="Google Shape;221;p38"/>
          <p:cNvGrpSpPr/>
          <p:nvPr/>
        </p:nvGrpSpPr>
        <p:grpSpPr>
          <a:xfrm>
            <a:off x="9409957" y="6784"/>
            <a:ext cx="2468376" cy="1002811"/>
            <a:chOff x="6917201" y="0"/>
            <a:chExt cx="2227777" cy="863400"/>
          </a:xfrm>
        </p:grpSpPr>
        <p:sp>
          <p:nvSpPr>
            <p:cNvPr id="222" name="Google Shape;222;p38"/>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3" name="Google Shape;223;p38"/>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4" name="Google Shape;224;p38"/>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25" name="Google Shape;225;p38"/>
          <p:cNvGrpSpPr/>
          <p:nvPr/>
        </p:nvGrpSpPr>
        <p:grpSpPr>
          <a:xfrm>
            <a:off x="8737376" y="5623803"/>
            <a:ext cx="3185424" cy="1234316"/>
            <a:chOff x="6917201" y="0"/>
            <a:chExt cx="2227777" cy="863400"/>
          </a:xfrm>
        </p:grpSpPr>
        <p:sp>
          <p:nvSpPr>
            <p:cNvPr id="226" name="Google Shape;226;p38"/>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7" name="Google Shape;227;p38"/>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8" name="Google Shape;228;p38"/>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29" name="Google Shape;229;p38"/>
          <p:cNvGrpSpPr/>
          <p:nvPr/>
        </p:nvGrpSpPr>
        <p:grpSpPr>
          <a:xfrm>
            <a:off x="265532" y="5407536"/>
            <a:ext cx="3727219" cy="1444411"/>
            <a:chOff x="6917201" y="0"/>
            <a:chExt cx="2227777" cy="863400"/>
          </a:xfrm>
        </p:grpSpPr>
        <p:sp>
          <p:nvSpPr>
            <p:cNvPr id="230" name="Google Shape;230;p3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31" name="Google Shape;231;p3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32" name="Google Shape;232;p3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33" name="Google Shape;233;p38"/>
          <p:cNvSpPr txBox="1">
            <a:spLocks noGrp="1"/>
          </p:cNvSpPr>
          <p:nvPr>
            <p:ph type="ctrTitle"/>
          </p:nvPr>
        </p:nvSpPr>
        <p:spPr>
          <a:xfrm>
            <a:off x="2478271" y="2430444"/>
            <a:ext cx="7148400" cy="1930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800"/>
              <a:buNone/>
              <a:defRPr sz="5067"/>
            </a:lvl1pPr>
            <a:lvl2pPr lvl="1" algn="ctr" rtl="0">
              <a:spcBef>
                <a:spcPts val="0"/>
              </a:spcBef>
              <a:spcAft>
                <a:spcPts val="0"/>
              </a:spcAft>
              <a:buSzPts val="3800"/>
              <a:buNone/>
              <a:defRPr sz="5067"/>
            </a:lvl2pPr>
            <a:lvl3pPr lvl="2" algn="ctr" rtl="0">
              <a:spcBef>
                <a:spcPts val="0"/>
              </a:spcBef>
              <a:spcAft>
                <a:spcPts val="0"/>
              </a:spcAft>
              <a:buSzPts val="3800"/>
              <a:buNone/>
              <a:defRPr sz="5067"/>
            </a:lvl3pPr>
            <a:lvl4pPr lvl="3" algn="ctr" rtl="0">
              <a:spcBef>
                <a:spcPts val="0"/>
              </a:spcBef>
              <a:spcAft>
                <a:spcPts val="0"/>
              </a:spcAft>
              <a:buSzPts val="3800"/>
              <a:buNone/>
              <a:defRPr sz="5067"/>
            </a:lvl4pPr>
            <a:lvl5pPr lvl="4" algn="ctr" rtl="0">
              <a:spcBef>
                <a:spcPts val="0"/>
              </a:spcBef>
              <a:spcAft>
                <a:spcPts val="0"/>
              </a:spcAft>
              <a:buSzPts val="3800"/>
              <a:buNone/>
              <a:defRPr sz="5067"/>
            </a:lvl5pPr>
            <a:lvl6pPr lvl="5" algn="ctr" rtl="0">
              <a:spcBef>
                <a:spcPts val="0"/>
              </a:spcBef>
              <a:spcAft>
                <a:spcPts val="0"/>
              </a:spcAft>
              <a:buSzPts val="3800"/>
              <a:buNone/>
              <a:defRPr sz="5067"/>
            </a:lvl6pPr>
            <a:lvl7pPr lvl="6" algn="ctr" rtl="0">
              <a:spcBef>
                <a:spcPts val="0"/>
              </a:spcBef>
              <a:spcAft>
                <a:spcPts val="0"/>
              </a:spcAft>
              <a:buSzPts val="3800"/>
              <a:buNone/>
              <a:defRPr sz="5067"/>
            </a:lvl7pPr>
            <a:lvl8pPr lvl="7" algn="ctr" rtl="0">
              <a:spcBef>
                <a:spcPts val="0"/>
              </a:spcBef>
              <a:spcAft>
                <a:spcPts val="0"/>
              </a:spcAft>
              <a:buSzPts val="3800"/>
              <a:buNone/>
              <a:defRPr sz="5067"/>
            </a:lvl8pPr>
            <a:lvl9pPr lvl="8" algn="ctr" rtl="0">
              <a:spcBef>
                <a:spcPts val="0"/>
              </a:spcBef>
              <a:spcAft>
                <a:spcPts val="0"/>
              </a:spcAft>
              <a:buSzPts val="3800"/>
              <a:buNone/>
              <a:defRPr sz="5067"/>
            </a:lvl9pPr>
          </a:lstStyle>
          <a:p>
            <a:endParaRPr/>
          </a:p>
        </p:txBody>
      </p:sp>
      <p:sp>
        <p:nvSpPr>
          <p:cNvPr id="234" name="Google Shape;234;p38"/>
          <p:cNvSpPr txBox="1">
            <a:spLocks noGrp="1"/>
          </p:cNvSpPr>
          <p:nvPr>
            <p:ph type="subTitle" idx="1"/>
          </p:nvPr>
        </p:nvSpPr>
        <p:spPr>
          <a:xfrm>
            <a:off x="2478267" y="4550877"/>
            <a:ext cx="7148400" cy="69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600"/>
              <a:buNone/>
              <a:defRPr sz="2133">
                <a:solidFill>
                  <a:schemeClr val="lt1"/>
                </a:solidFill>
              </a:defRPr>
            </a:lvl1pPr>
            <a:lvl2pPr lvl="1" algn="ctr" rtl="0">
              <a:lnSpc>
                <a:spcPct val="100000"/>
              </a:lnSpc>
              <a:spcBef>
                <a:spcPts val="0"/>
              </a:spcBef>
              <a:spcAft>
                <a:spcPts val="0"/>
              </a:spcAft>
              <a:buClr>
                <a:schemeClr val="lt1"/>
              </a:buClr>
              <a:buSzPts val="1600"/>
              <a:buNone/>
              <a:defRPr sz="2133">
                <a:solidFill>
                  <a:schemeClr val="lt1"/>
                </a:solidFill>
              </a:defRPr>
            </a:lvl2pPr>
            <a:lvl3pPr lvl="2" algn="ctr" rtl="0">
              <a:lnSpc>
                <a:spcPct val="100000"/>
              </a:lnSpc>
              <a:spcBef>
                <a:spcPts val="0"/>
              </a:spcBef>
              <a:spcAft>
                <a:spcPts val="0"/>
              </a:spcAft>
              <a:buClr>
                <a:schemeClr val="lt1"/>
              </a:buClr>
              <a:buSzPts val="1600"/>
              <a:buNone/>
              <a:defRPr sz="2133">
                <a:solidFill>
                  <a:schemeClr val="lt1"/>
                </a:solidFill>
              </a:defRPr>
            </a:lvl3pPr>
            <a:lvl4pPr lvl="3" algn="ctr" rtl="0">
              <a:lnSpc>
                <a:spcPct val="100000"/>
              </a:lnSpc>
              <a:spcBef>
                <a:spcPts val="0"/>
              </a:spcBef>
              <a:spcAft>
                <a:spcPts val="0"/>
              </a:spcAft>
              <a:buClr>
                <a:schemeClr val="lt1"/>
              </a:buClr>
              <a:buSzPts val="1600"/>
              <a:buNone/>
              <a:defRPr sz="2133">
                <a:solidFill>
                  <a:schemeClr val="lt1"/>
                </a:solidFill>
              </a:defRPr>
            </a:lvl4pPr>
            <a:lvl5pPr lvl="4" algn="ctr" rtl="0">
              <a:lnSpc>
                <a:spcPct val="100000"/>
              </a:lnSpc>
              <a:spcBef>
                <a:spcPts val="0"/>
              </a:spcBef>
              <a:spcAft>
                <a:spcPts val="0"/>
              </a:spcAft>
              <a:buClr>
                <a:schemeClr val="lt1"/>
              </a:buClr>
              <a:buSzPts val="1600"/>
              <a:buNone/>
              <a:defRPr sz="2133">
                <a:solidFill>
                  <a:schemeClr val="lt1"/>
                </a:solidFill>
              </a:defRPr>
            </a:lvl5pPr>
            <a:lvl6pPr lvl="5" algn="ctr" rtl="0">
              <a:lnSpc>
                <a:spcPct val="100000"/>
              </a:lnSpc>
              <a:spcBef>
                <a:spcPts val="0"/>
              </a:spcBef>
              <a:spcAft>
                <a:spcPts val="0"/>
              </a:spcAft>
              <a:buClr>
                <a:schemeClr val="lt1"/>
              </a:buClr>
              <a:buSzPts val="1600"/>
              <a:buNone/>
              <a:defRPr sz="2133">
                <a:solidFill>
                  <a:schemeClr val="lt1"/>
                </a:solidFill>
              </a:defRPr>
            </a:lvl6pPr>
            <a:lvl7pPr lvl="6" algn="ctr" rtl="0">
              <a:lnSpc>
                <a:spcPct val="100000"/>
              </a:lnSpc>
              <a:spcBef>
                <a:spcPts val="0"/>
              </a:spcBef>
              <a:spcAft>
                <a:spcPts val="0"/>
              </a:spcAft>
              <a:buClr>
                <a:schemeClr val="lt1"/>
              </a:buClr>
              <a:buSzPts val="1600"/>
              <a:buNone/>
              <a:defRPr sz="2133">
                <a:solidFill>
                  <a:schemeClr val="lt1"/>
                </a:solidFill>
              </a:defRPr>
            </a:lvl7pPr>
            <a:lvl8pPr lvl="7" algn="ctr" rtl="0">
              <a:lnSpc>
                <a:spcPct val="100000"/>
              </a:lnSpc>
              <a:spcBef>
                <a:spcPts val="0"/>
              </a:spcBef>
              <a:spcAft>
                <a:spcPts val="0"/>
              </a:spcAft>
              <a:buClr>
                <a:schemeClr val="lt1"/>
              </a:buClr>
              <a:buSzPts val="1600"/>
              <a:buNone/>
              <a:defRPr sz="2133">
                <a:solidFill>
                  <a:schemeClr val="lt1"/>
                </a:solidFill>
              </a:defRPr>
            </a:lvl8pPr>
            <a:lvl9pPr lvl="8" algn="ctr" rtl="0">
              <a:lnSpc>
                <a:spcPct val="100000"/>
              </a:lnSpc>
              <a:spcBef>
                <a:spcPts val="0"/>
              </a:spcBef>
              <a:spcAft>
                <a:spcPts val="0"/>
              </a:spcAft>
              <a:buClr>
                <a:schemeClr val="lt1"/>
              </a:buClr>
              <a:buSzPts val="1600"/>
              <a:buNone/>
              <a:defRPr sz="2133">
                <a:solidFill>
                  <a:schemeClr val="lt1"/>
                </a:solidFill>
              </a:defRPr>
            </a:lvl9pPr>
          </a:lstStyle>
          <a:p>
            <a:endParaRPr/>
          </a:p>
        </p:txBody>
      </p:sp>
      <p:sp>
        <p:nvSpPr>
          <p:cNvPr id="235" name="Google Shape;235;p38"/>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816307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accent3"/>
        </a:solidFill>
        <a:effectLst/>
      </p:bgPr>
    </p:bg>
    <p:spTree>
      <p:nvGrpSpPr>
        <p:cNvPr id="1" name="Shape 236"/>
        <p:cNvGrpSpPr/>
        <p:nvPr/>
      </p:nvGrpSpPr>
      <p:grpSpPr>
        <a:xfrm>
          <a:off x="0" y="0"/>
          <a:ext cx="0" cy="0"/>
          <a:chOff x="0" y="0"/>
          <a:chExt cx="0" cy="0"/>
        </a:xfrm>
      </p:grpSpPr>
      <p:sp>
        <p:nvSpPr>
          <p:cNvPr id="237" name="Google Shape;237;p39"/>
          <p:cNvSpPr/>
          <p:nvPr/>
        </p:nvSpPr>
        <p:spPr>
          <a:xfrm flipH="1">
            <a:off x="6342800" y="3079200"/>
            <a:ext cx="5849200" cy="3778800"/>
          </a:xfrm>
          <a:prstGeom prst="rtTriangle">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38" name="Google Shape;238;p39"/>
          <p:cNvGrpSpPr/>
          <p:nvPr/>
        </p:nvGrpSpPr>
        <p:grpSpPr>
          <a:xfrm>
            <a:off x="7458922" y="5281487"/>
            <a:ext cx="3880193" cy="1576453"/>
            <a:chOff x="6917201" y="0"/>
            <a:chExt cx="2227777" cy="863400"/>
          </a:xfrm>
        </p:grpSpPr>
        <p:sp>
          <p:nvSpPr>
            <p:cNvPr id="239" name="Google Shape;239;p39"/>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0" name="Google Shape;240;p39"/>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1" name="Google Shape;241;p39"/>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42" name="Google Shape;242;p39"/>
          <p:cNvGrpSpPr/>
          <p:nvPr/>
        </p:nvGrpSpPr>
        <p:grpSpPr>
          <a:xfrm>
            <a:off x="265532" y="3"/>
            <a:ext cx="3727219" cy="1444411"/>
            <a:chOff x="6917201" y="0"/>
            <a:chExt cx="2227777" cy="863400"/>
          </a:xfrm>
        </p:grpSpPr>
        <p:sp>
          <p:nvSpPr>
            <p:cNvPr id="243" name="Google Shape;243;p39"/>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4" name="Google Shape;244;p39"/>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45" name="Google Shape;245;p39"/>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46" name="Google Shape;246;p39"/>
          <p:cNvSpPr txBox="1">
            <a:spLocks noGrp="1"/>
          </p:cNvSpPr>
          <p:nvPr>
            <p:ph type="title"/>
          </p:nvPr>
        </p:nvSpPr>
        <p:spPr>
          <a:xfrm>
            <a:off x="2518245" y="2328133"/>
            <a:ext cx="7170000" cy="2194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2"/>
              </a:buClr>
              <a:buSzPts val="3200"/>
              <a:buNone/>
              <a:defRPr sz="4267">
                <a:solidFill>
                  <a:schemeClr val="dk2"/>
                </a:solidFill>
              </a:defRPr>
            </a:lvl1pPr>
            <a:lvl2pPr lvl="1" algn="ctr" rtl="0">
              <a:spcBef>
                <a:spcPts val="0"/>
              </a:spcBef>
              <a:spcAft>
                <a:spcPts val="0"/>
              </a:spcAft>
              <a:buClr>
                <a:schemeClr val="dk2"/>
              </a:buClr>
              <a:buSzPts val="3200"/>
              <a:buNone/>
              <a:defRPr sz="4267">
                <a:solidFill>
                  <a:schemeClr val="dk2"/>
                </a:solidFill>
              </a:defRPr>
            </a:lvl2pPr>
            <a:lvl3pPr lvl="2" algn="ctr" rtl="0">
              <a:spcBef>
                <a:spcPts val="0"/>
              </a:spcBef>
              <a:spcAft>
                <a:spcPts val="0"/>
              </a:spcAft>
              <a:buClr>
                <a:schemeClr val="dk2"/>
              </a:buClr>
              <a:buSzPts val="3200"/>
              <a:buNone/>
              <a:defRPr sz="4267">
                <a:solidFill>
                  <a:schemeClr val="dk2"/>
                </a:solidFill>
              </a:defRPr>
            </a:lvl3pPr>
            <a:lvl4pPr lvl="3" algn="ctr" rtl="0">
              <a:spcBef>
                <a:spcPts val="0"/>
              </a:spcBef>
              <a:spcAft>
                <a:spcPts val="0"/>
              </a:spcAft>
              <a:buClr>
                <a:schemeClr val="dk2"/>
              </a:buClr>
              <a:buSzPts val="3200"/>
              <a:buNone/>
              <a:defRPr sz="4267">
                <a:solidFill>
                  <a:schemeClr val="dk2"/>
                </a:solidFill>
              </a:defRPr>
            </a:lvl4pPr>
            <a:lvl5pPr lvl="4" algn="ctr" rtl="0">
              <a:spcBef>
                <a:spcPts val="0"/>
              </a:spcBef>
              <a:spcAft>
                <a:spcPts val="0"/>
              </a:spcAft>
              <a:buClr>
                <a:schemeClr val="dk2"/>
              </a:buClr>
              <a:buSzPts val="3200"/>
              <a:buNone/>
              <a:defRPr sz="4267">
                <a:solidFill>
                  <a:schemeClr val="dk2"/>
                </a:solidFill>
              </a:defRPr>
            </a:lvl5pPr>
            <a:lvl6pPr lvl="5" algn="ctr" rtl="0">
              <a:spcBef>
                <a:spcPts val="0"/>
              </a:spcBef>
              <a:spcAft>
                <a:spcPts val="0"/>
              </a:spcAft>
              <a:buClr>
                <a:schemeClr val="dk2"/>
              </a:buClr>
              <a:buSzPts val="3200"/>
              <a:buNone/>
              <a:defRPr sz="4267">
                <a:solidFill>
                  <a:schemeClr val="dk2"/>
                </a:solidFill>
              </a:defRPr>
            </a:lvl6pPr>
            <a:lvl7pPr lvl="6" algn="ctr" rtl="0">
              <a:spcBef>
                <a:spcPts val="0"/>
              </a:spcBef>
              <a:spcAft>
                <a:spcPts val="0"/>
              </a:spcAft>
              <a:buClr>
                <a:schemeClr val="dk2"/>
              </a:buClr>
              <a:buSzPts val="3200"/>
              <a:buNone/>
              <a:defRPr sz="4267">
                <a:solidFill>
                  <a:schemeClr val="dk2"/>
                </a:solidFill>
              </a:defRPr>
            </a:lvl7pPr>
            <a:lvl8pPr lvl="7" algn="ctr" rtl="0">
              <a:spcBef>
                <a:spcPts val="0"/>
              </a:spcBef>
              <a:spcAft>
                <a:spcPts val="0"/>
              </a:spcAft>
              <a:buClr>
                <a:schemeClr val="dk2"/>
              </a:buClr>
              <a:buSzPts val="3200"/>
              <a:buNone/>
              <a:defRPr sz="4267">
                <a:solidFill>
                  <a:schemeClr val="dk2"/>
                </a:solidFill>
              </a:defRPr>
            </a:lvl8pPr>
            <a:lvl9pPr lvl="8" algn="ctr" rtl="0">
              <a:spcBef>
                <a:spcPts val="0"/>
              </a:spcBef>
              <a:spcAft>
                <a:spcPts val="0"/>
              </a:spcAft>
              <a:buClr>
                <a:schemeClr val="dk2"/>
              </a:buClr>
              <a:buSzPts val="3200"/>
              <a:buNone/>
              <a:defRPr sz="4267">
                <a:solidFill>
                  <a:schemeClr val="dk2"/>
                </a:solidFill>
              </a:defRPr>
            </a:lvl9pPr>
          </a:lstStyle>
          <a:p>
            <a:endParaRPr/>
          </a:p>
        </p:txBody>
      </p:sp>
      <p:sp>
        <p:nvSpPr>
          <p:cNvPr id="247" name="Google Shape;247;p39"/>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555017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chemeClr val="dk2"/>
        </a:solidFill>
        <a:effectLst/>
      </p:bgPr>
    </p:bg>
    <p:spTree>
      <p:nvGrpSpPr>
        <p:cNvPr id="1" name="Shape 248"/>
        <p:cNvGrpSpPr/>
        <p:nvPr/>
      </p:nvGrpSpPr>
      <p:grpSpPr>
        <a:xfrm>
          <a:off x="0" y="0"/>
          <a:ext cx="0" cy="0"/>
          <a:chOff x="0" y="0"/>
          <a:chExt cx="0" cy="0"/>
        </a:xfrm>
      </p:grpSpPr>
      <p:sp>
        <p:nvSpPr>
          <p:cNvPr id="249" name="Google Shape;249;p40"/>
          <p:cNvSpPr/>
          <p:nvPr/>
        </p:nvSpPr>
        <p:spPr>
          <a:xfrm flipH="1">
            <a:off x="4776800" y="2067600"/>
            <a:ext cx="74152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50" name="Google Shape;250;p40"/>
          <p:cNvSpPr/>
          <p:nvPr/>
        </p:nvSpPr>
        <p:spPr>
          <a:xfrm>
            <a:off x="41" y="3766000"/>
            <a:ext cx="9827200" cy="30920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51" name="Google Shape;251;p40"/>
          <p:cNvSpPr/>
          <p:nvPr/>
        </p:nvSpPr>
        <p:spPr>
          <a:xfrm>
            <a:off x="270967"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52" name="Google Shape;252;p40"/>
          <p:cNvSpPr txBox="1">
            <a:spLocks noGrp="1"/>
          </p:cNvSpPr>
          <p:nvPr>
            <p:ph type="title"/>
          </p:nvPr>
        </p:nvSpPr>
        <p:spPr>
          <a:xfrm>
            <a:off x="1092200" y="1127467"/>
            <a:ext cx="10007600" cy="1272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253" name="Google Shape;253;p40"/>
          <p:cNvSpPr txBox="1">
            <a:spLocks noGrp="1"/>
          </p:cNvSpPr>
          <p:nvPr>
            <p:ph type="body" idx="1"/>
          </p:nvPr>
        </p:nvSpPr>
        <p:spPr>
          <a:xfrm>
            <a:off x="1092200" y="2654300"/>
            <a:ext cx="10007600" cy="3264000"/>
          </a:xfrm>
          <a:prstGeom prst="rect">
            <a:avLst/>
          </a:prstGeom>
        </p:spPr>
        <p:txBody>
          <a:bodyPr spcFirstLastPara="1" wrap="square" lIns="91425" tIns="91425" rIns="91425" bIns="91425" anchor="t" anchorCtr="0">
            <a:noAutofit/>
          </a:bodyPr>
          <a:lstStyle>
            <a:lvl1pPr marL="609585" lvl="0" indent="-414856" rtl="0">
              <a:spcBef>
                <a:spcPts val="0"/>
              </a:spcBef>
              <a:spcAft>
                <a:spcPts val="0"/>
              </a:spcAft>
              <a:buSzPts val="1300"/>
              <a:buChar char="●"/>
              <a:defRPr/>
            </a:lvl1pPr>
            <a:lvl2pPr marL="1219170" lvl="1" indent="-397923" rtl="0">
              <a:spcBef>
                <a:spcPts val="2133"/>
              </a:spcBef>
              <a:spcAft>
                <a:spcPts val="0"/>
              </a:spcAft>
              <a:buSzPts val="1100"/>
              <a:buChar char="○"/>
              <a:defRPr/>
            </a:lvl2pPr>
            <a:lvl3pPr marL="1828754" lvl="2" indent="-397923" rtl="0">
              <a:spcBef>
                <a:spcPts val="2133"/>
              </a:spcBef>
              <a:spcAft>
                <a:spcPts val="0"/>
              </a:spcAft>
              <a:buSzPts val="1100"/>
              <a:buChar char="■"/>
              <a:defRPr/>
            </a:lvl3pPr>
            <a:lvl4pPr marL="2438339" lvl="3" indent="-397923" rtl="0">
              <a:spcBef>
                <a:spcPts val="2133"/>
              </a:spcBef>
              <a:spcAft>
                <a:spcPts val="0"/>
              </a:spcAft>
              <a:buSzPts val="1100"/>
              <a:buChar char="●"/>
              <a:defRPr/>
            </a:lvl4pPr>
            <a:lvl5pPr marL="3047924" lvl="4" indent="-397923" rtl="0">
              <a:spcBef>
                <a:spcPts val="2133"/>
              </a:spcBef>
              <a:spcAft>
                <a:spcPts val="0"/>
              </a:spcAft>
              <a:buSzPts val="1100"/>
              <a:buChar char="○"/>
              <a:defRPr/>
            </a:lvl5pPr>
            <a:lvl6pPr marL="3657509" lvl="5" indent="-397923" rtl="0">
              <a:spcBef>
                <a:spcPts val="2133"/>
              </a:spcBef>
              <a:spcAft>
                <a:spcPts val="0"/>
              </a:spcAft>
              <a:buSzPts val="1100"/>
              <a:buChar char="■"/>
              <a:defRPr/>
            </a:lvl6pPr>
            <a:lvl7pPr marL="4267093" lvl="6" indent="-397923" rtl="0">
              <a:spcBef>
                <a:spcPts val="2133"/>
              </a:spcBef>
              <a:spcAft>
                <a:spcPts val="0"/>
              </a:spcAft>
              <a:buSzPts val="1100"/>
              <a:buChar char="●"/>
              <a:defRPr/>
            </a:lvl7pPr>
            <a:lvl8pPr marL="4876678" lvl="7" indent="-397923" rtl="0">
              <a:spcBef>
                <a:spcPts val="2133"/>
              </a:spcBef>
              <a:spcAft>
                <a:spcPts val="0"/>
              </a:spcAft>
              <a:buSzPts val="1100"/>
              <a:buChar char="○"/>
              <a:defRPr/>
            </a:lvl8pPr>
            <a:lvl9pPr marL="5486263" lvl="8" indent="-397923" rtl="0">
              <a:spcBef>
                <a:spcPts val="2133"/>
              </a:spcBef>
              <a:spcAft>
                <a:spcPts val="2133"/>
              </a:spcAft>
              <a:buSzPts val="1100"/>
              <a:buChar char="■"/>
              <a:defRPr/>
            </a:lvl9pPr>
          </a:lstStyle>
          <a:p>
            <a:endParaRPr/>
          </a:p>
        </p:txBody>
      </p:sp>
      <p:sp>
        <p:nvSpPr>
          <p:cNvPr id="254" name="Google Shape;254;p40"/>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577225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bg>
      <p:bgPr>
        <a:solidFill>
          <a:schemeClr val="dk2"/>
        </a:solidFill>
        <a:effectLst/>
      </p:bgPr>
    </p:bg>
    <p:spTree>
      <p:nvGrpSpPr>
        <p:cNvPr id="1" name="Shape 255"/>
        <p:cNvGrpSpPr/>
        <p:nvPr/>
      </p:nvGrpSpPr>
      <p:grpSpPr>
        <a:xfrm>
          <a:off x="0" y="0"/>
          <a:ext cx="0" cy="0"/>
          <a:chOff x="0" y="0"/>
          <a:chExt cx="0" cy="0"/>
        </a:xfrm>
      </p:grpSpPr>
      <p:sp>
        <p:nvSpPr>
          <p:cNvPr id="256" name="Google Shape;256;p41"/>
          <p:cNvSpPr/>
          <p:nvPr/>
        </p:nvSpPr>
        <p:spPr>
          <a:xfrm flipH="1">
            <a:off x="4776800" y="2067600"/>
            <a:ext cx="74152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57" name="Google Shape;257;p41"/>
          <p:cNvSpPr/>
          <p:nvPr/>
        </p:nvSpPr>
        <p:spPr>
          <a:xfrm>
            <a:off x="41" y="3766000"/>
            <a:ext cx="9827200" cy="30920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58" name="Google Shape;258;p41"/>
          <p:cNvSpPr/>
          <p:nvPr/>
        </p:nvSpPr>
        <p:spPr>
          <a:xfrm>
            <a:off x="270967"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59" name="Google Shape;259;p41"/>
          <p:cNvSpPr txBox="1">
            <a:spLocks noGrp="1"/>
          </p:cNvSpPr>
          <p:nvPr>
            <p:ph type="title"/>
          </p:nvPr>
        </p:nvSpPr>
        <p:spPr>
          <a:xfrm>
            <a:off x="1092200" y="1127467"/>
            <a:ext cx="10007600" cy="1272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260" name="Google Shape;260;p41"/>
          <p:cNvSpPr txBox="1">
            <a:spLocks noGrp="1"/>
          </p:cNvSpPr>
          <p:nvPr>
            <p:ph type="body" idx="1"/>
          </p:nvPr>
        </p:nvSpPr>
        <p:spPr>
          <a:xfrm>
            <a:off x="1092200" y="2654300"/>
            <a:ext cx="4914800" cy="3264000"/>
          </a:xfrm>
          <a:prstGeom prst="rect">
            <a:avLst/>
          </a:prstGeom>
        </p:spPr>
        <p:txBody>
          <a:bodyPr spcFirstLastPara="1" wrap="square" lIns="91425" tIns="91425" rIns="91425" bIns="91425" anchor="t" anchorCtr="0">
            <a:noAutofit/>
          </a:bodyPr>
          <a:lstStyle>
            <a:lvl1pPr marL="609585" lvl="0" indent="-414856" rtl="0">
              <a:spcBef>
                <a:spcPts val="0"/>
              </a:spcBef>
              <a:spcAft>
                <a:spcPts val="0"/>
              </a:spcAft>
              <a:buSzPts val="1300"/>
              <a:buChar char="●"/>
              <a:defRPr/>
            </a:lvl1pPr>
            <a:lvl2pPr marL="1219170" lvl="1" indent="-397923" rtl="0">
              <a:spcBef>
                <a:spcPts val="2133"/>
              </a:spcBef>
              <a:spcAft>
                <a:spcPts val="0"/>
              </a:spcAft>
              <a:buSzPts val="1100"/>
              <a:buChar char="○"/>
              <a:defRPr/>
            </a:lvl2pPr>
            <a:lvl3pPr marL="1828754" lvl="2" indent="-397923" rtl="0">
              <a:spcBef>
                <a:spcPts val="2133"/>
              </a:spcBef>
              <a:spcAft>
                <a:spcPts val="0"/>
              </a:spcAft>
              <a:buSzPts val="1100"/>
              <a:buChar char="■"/>
              <a:defRPr/>
            </a:lvl3pPr>
            <a:lvl4pPr marL="2438339" lvl="3" indent="-397923" rtl="0">
              <a:spcBef>
                <a:spcPts val="2133"/>
              </a:spcBef>
              <a:spcAft>
                <a:spcPts val="0"/>
              </a:spcAft>
              <a:buSzPts val="1100"/>
              <a:buChar char="●"/>
              <a:defRPr/>
            </a:lvl4pPr>
            <a:lvl5pPr marL="3047924" lvl="4" indent="-397923" rtl="0">
              <a:spcBef>
                <a:spcPts val="2133"/>
              </a:spcBef>
              <a:spcAft>
                <a:spcPts val="0"/>
              </a:spcAft>
              <a:buSzPts val="1100"/>
              <a:buChar char="○"/>
              <a:defRPr/>
            </a:lvl5pPr>
            <a:lvl6pPr marL="3657509" lvl="5" indent="-397923" rtl="0">
              <a:spcBef>
                <a:spcPts val="2133"/>
              </a:spcBef>
              <a:spcAft>
                <a:spcPts val="0"/>
              </a:spcAft>
              <a:buSzPts val="1100"/>
              <a:buChar char="■"/>
              <a:defRPr/>
            </a:lvl6pPr>
            <a:lvl7pPr marL="4267093" lvl="6" indent="-397923" rtl="0">
              <a:spcBef>
                <a:spcPts val="2133"/>
              </a:spcBef>
              <a:spcAft>
                <a:spcPts val="0"/>
              </a:spcAft>
              <a:buSzPts val="1100"/>
              <a:buChar char="●"/>
              <a:defRPr/>
            </a:lvl7pPr>
            <a:lvl8pPr marL="4876678" lvl="7" indent="-397923" rtl="0">
              <a:spcBef>
                <a:spcPts val="2133"/>
              </a:spcBef>
              <a:spcAft>
                <a:spcPts val="0"/>
              </a:spcAft>
              <a:buSzPts val="1100"/>
              <a:buChar char="○"/>
              <a:defRPr/>
            </a:lvl8pPr>
            <a:lvl9pPr marL="5486263" lvl="8" indent="-397923" rtl="0">
              <a:spcBef>
                <a:spcPts val="2133"/>
              </a:spcBef>
              <a:spcAft>
                <a:spcPts val="2133"/>
              </a:spcAft>
              <a:buSzPts val="1100"/>
              <a:buChar char="■"/>
              <a:defRPr/>
            </a:lvl9pPr>
          </a:lstStyle>
          <a:p>
            <a:endParaRPr/>
          </a:p>
        </p:txBody>
      </p:sp>
      <p:sp>
        <p:nvSpPr>
          <p:cNvPr id="261" name="Google Shape;261;p41"/>
          <p:cNvSpPr txBox="1">
            <a:spLocks noGrp="1"/>
          </p:cNvSpPr>
          <p:nvPr>
            <p:ph type="body" idx="2"/>
          </p:nvPr>
        </p:nvSpPr>
        <p:spPr>
          <a:xfrm>
            <a:off x="6184900" y="2654300"/>
            <a:ext cx="4914800" cy="3264000"/>
          </a:xfrm>
          <a:prstGeom prst="rect">
            <a:avLst/>
          </a:prstGeom>
        </p:spPr>
        <p:txBody>
          <a:bodyPr spcFirstLastPara="1" wrap="square" lIns="91425" tIns="91425" rIns="91425" bIns="91425" anchor="t" anchorCtr="0">
            <a:noAutofit/>
          </a:bodyPr>
          <a:lstStyle>
            <a:lvl1pPr marL="609585" lvl="0" indent="-414856" rtl="0">
              <a:spcBef>
                <a:spcPts val="0"/>
              </a:spcBef>
              <a:spcAft>
                <a:spcPts val="0"/>
              </a:spcAft>
              <a:buSzPts val="1300"/>
              <a:buChar char="●"/>
              <a:defRPr/>
            </a:lvl1pPr>
            <a:lvl2pPr marL="1219170" lvl="1" indent="-397923" rtl="0">
              <a:spcBef>
                <a:spcPts val="2133"/>
              </a:spcBef>
              <a:spcAft>
                <a:spcPts val="0"/>
              </a:spcAft>
              <a:buSzPts val="1100"/>
              <a:buChar char="○"/>
              <a:defRPr/>
            </a:lvl2pPr>
            <a:lvl3pPr marL="1828754" lvl="2" indent="-397923" rtl="0">
              <a:spcBef>
                <a:spcPts val="2133"/>
              </a:spcBef>
              <a:spcAft>
                <a:spcPts val="0"/>
              </a:spcAft>
              <a:buSzPts val="1100"/>
              <a:buChar char="■"/>
              <a:defRPr/>
            </a:lvl3pPr>
            <a:lvl4pPr marL="2438339" lvl="3" indent="-397923" rtl="0">
              <a:spcBef>
                <a:spcPts val="2133"/>
              </a:spcBef>
              <a:spcAft>
                <a:spcPts val="0"/>
              </a:spcAft>
              <a:buSzPts val="1100"/>
              <a:buChar char="●"/>
              <a:defRPr/>
            </a:lvl4pPr>
            <a:lvl5pPr marL="3047924" lvl="4" indent="-397923" rtl="0">
              <a:spcBef>
                <a:spcPts val="2133"/>
              </a:spcBef>
              <a:spcAft>
                <a:spcPts val="0"/>
              </a:spcAft>
              <a:buSzPts val="1100"/>
              <a:buChar char="○"/>
              <a:defRPr/>
            </a:lvl5pPr>
            <a:lvl6pPr marL="3657509" lvl="5" indent="-397923" rtl="0">
              <a:spcBef>
                <a:spcPts val="2133"/>
              </a:spcBef>
              <a:spcAft>
                <a:spcPts val="0"/>
              </a:spcAft>
              <a:buSzPts val="1100"/>
              <a:buChar char="■"/>
              <a:defRPr/>
            </a:lvl6pPr>
            <a:lvl7pPr marL="4267093" lvl="6" indent="-397923" rtl="0">
              <a:spcBef>
                <a:spcPts val="2133"/>
              </a:spcBef>
              <a:spcAft>
                <a:spcPts val="0"/>
              </a:spcAft>
              <a:buSzPts val="1100"/>
              <a:buChar char="●"/>
              <a:defRPr/>
            </a:lvl7pPr>
            <a:lvl8pPr marL="4876678" lvl="7" indent="-397923" rtl="0">
              <a:spcBef>
                <a:spcPts val="2133"/>
              </a:spcBef>
              <a:spcAft>
                <a:spcPts val="0"/>
              </a:spcAft>
              <a:buSzPts val="1100"/>
              <a:buChar char="○"/>
              <a:defRPr/>
            </a:lvl8pPr>
            <a:lvl9pPr marL="5486263" lvl="8" indent="-397923" rtl="0">
              <a:spcBef>
                <a:spcPts val="2133"/>
              </a:spcBef>
              <a:spcAft>
                <a:spcPts val="2133"/>
              </a:spcAft>
              <a:buSzPts val="1100"/>
              <a:buChar char="■"/>
              <a:defRPr/>
            </a:lvl9pPr>
          </a:lstStyle>
          <a:p>
            <a:endParaRPr/>
          </a:p>
        </p:txBody>
      </p:sp>
      <p:sp>
        <p:nvSpPr>
          <p:cNvPr id="262" name="Google Shape;262;p41"/>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972918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solidFill>
          <a:schemeClr val="dk2"/>
        </a:solidFill>
        <a:effectLst/>
      </p:bgPr>
    </p:bg>
    <p:spTree>
      <p:nvGrpSpPr>
        <p:cNvPr id="1" name="Shape 263"/>
        <p:cNvGrpSpPr/>
        <p:nvPr/>
      </p:nvGrpSpPr>
      <p:grpSpPr>
        <a:xfrm>
          <a:off x="0" y="0"/>
          <a:ext cx="0" cy="0"/>
          <a:chOff x="0" y="0"/>
          <a:chExt cx="0" cy="0"/>
        </a:xfrm>
      </p:grpSpPr>
      <p:sp>
        <p:nvSpPr>
          <p:cNvPr id="264" name="Google Shape;264;p42"/>
          <p:cNvSpPr/>
          <p:nvPr/>
        </p:nvSpPr>
        <p:spPr>
          <a:xfrm flipH="1">
            <a:off x="4776800" y="2067600"/>
            <a:ext cx="74152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65" name="Google Shape;265;p42"/>
          <p:cNvSpPr/>
          <p:nvPr/>
        </p:nvSpPr>
        <p:spPr>
          <a:xfrm>
            <a:off x="41" y="3766000"/>
            <a:ext cx="9827200" cy="30920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66" name="Google Shape;266;p42"/>
          <p:cNvSpPr/>
          <p:nvPr/>
        </p:nvSpPr>
        <p:spPr>
          <a:xfrm>
            <a:off x="270967"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67" name="Google Shape;267;p42"/>
          <p:cNvSpPr txBox="1">
            <a:spLocks noGrp="1"/>
          </p:cNvSpPr>
          <p:nvPr>
            <p:ph type="title"/>
          </p:nvPr>
        </p:nvSpPr>
        <p:spPr>
          <a:xfrm>
            <a:off x="1092200" y="1127467"/>
            <a:ext cx="10007600" cy="1272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268" name="Google Shape;268;p42"/>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808184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bg>
      <p:bgPr>
        <a:solidFill>
          <a:schemeClr val="accent3"/>
        </a:solidFill>
        <a:effectLst/>
      </p:bgPr>
    </p:bg>
    <p:spTree>
      <p:nvGrpSpPr>
        <p:cNvPr id="1" name="Shape 269"/>
        <p:cNvGrpSpPr/>
        <p:nvPr/>
      </p:nvGrpSpPr>
      <p:grpSpPr>
        <a:xfrm>
          <a:off x="0" y="0"/>
          <a:ext cx="0" cy="0"/>
          <a:chOff x="0" y="0"/>
          <a:chExt cx="0" cy="0"/>
        </a:xfrm>
      </p:grpSpPr>
      <p:sp>
        <p:nvSpPr>
          <p:cNvPr id="270" name="Google Shape;270;p43"/>
          <p:cNvSpPr/>
          <p:nvPr/>
        </p:nvSpPr>
        <p:spPr>
          <a:xfrm flipH="1">
            <a:off x="4776800" y="2067600"/>
            <a:ext cx="74152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1" name="Google Shape;271;p43"/>
          <p:cNvSpPr/>
          <p:nvPr/>
        </p:nvSpPr>
        <p:spPr>
          <a:xfrm>
            <a:off x="41" y="3766000"/>
            <a:ext cx="9827200" cy="3092000"/>
          </a:xfrm>
          <a:prstGeom prst="rtTriangle">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2" name="Google Shape;272;p43"/>
          <p:cNvSpPr/>
          <p:nvPr/>
        </p:nvSpPr>
        <p:spPr>
          <a:xfrm>
            <a:off x="270967"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3" name="Google Shape;273;p43"/>
          <p:cNvSpPr txBox="1">
            <a:spLocks noGrp="1"/>
          </p:cNvSpPr>
          <p:nvPr>
            <p:ph type="title"/>
          </p:nvPr>
        </p:nvSpPr>
        <p:spPr>
          <a:xfrm>
            <a:off x="1092200" y="1127467"/>
            <a:ext cx="4945600" cy="18440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274" name="Google Shape;274;p43"/>
          <p:cNvSpPr txBox="1">
            <a:spLocks noGrp="1"/>
          </p:cNvSpPr>
          <p:nvPr>
            <p:ph type="body" idx="1"/>
          </p:nvPr>
        </p:nvSpPr>
        <p:spPr>
          <a:xfrm>
            <a:off x="1107600" y="3092067"/>
            <a:ext cx="4945600" cy="2826400"/>
          </a:xfrm>
          <a:prstGeom prst="rect">
            <a:avLst/>
          </a:prstGeom>
        </p:spPr>
        <p:txBody>
          <a:bodyPr spcFirstLastPara="1" wrap="square" lIns="91425" tIns="91425" rIns="91425" bIns="91425" anchor="t" anchorCtr="0">
            <a:noAutofit/>
          </a:bodyPr>
          <a:lstStyle>
            <a:lvl1pPr marL="609585" lvl="0" indent="-414856" rtl="0">
              <a:spcBef>
                <a:spcPts val="0"/>
              </a:spcBef>
              <a:spcAft>
                <a:spcPts val="0"/>
              </a:spcAft>
              <a:buSzPts val="1300"/>
              <a:buChar char="●"/>
              <a:defRPr/>
            </a:lvl1pPr>
            <a:lvl2pPr marL="1219170" lvl="1" indent="-397923" rtl="0">
              <a:spcBef>
                <a:spcPts val="2133"/>
              </a:spcBef>
              <a:spcAft>
                <a:spcPts val="0"/>
              </a:spcAft>
              <a:buSzPts val="1100"/>
              <a:buChar char="○"/>
              <a:defRPr/>
            </a:lvl2pPr>
            <a:lvl3pPr marL="1828754" lvl="2" indent="-397923" rtl="0">
              <a:spcBef>
                <a:spcPts val="2133"/>
              </a:spcBef>
              <a:spcAft>
                <a:spcPts val="0"/>
              </a:spcAft>
              <a:buSzPts val="1100"/>
              <a:buChar char="■"/>
              <a:defRPr/>
            </a:lvl3pPr>
            <a:lvl4pPr marL="2438339" lvl="3" indent="-397923" rtl="0">
              <a:spcBef>
                <a:spcPts val="2133"/>
              </a:spcBef>
              <a:spcAft>
                <a:spcPts val="0"/>
              </a:spcAft>
              <a:buSzPts val="1100"/>
              <a:buChar char="●"/>
              <a:defRPr/>
            </a:lvl4pPr>
            <a:lvl5pPr marL="3047924" lvl="4" indent="-397923" rtl="0">
              <a:spcBef>
                <a:spcPts val="2133"/>
              </a:spcBef>
              <a:spcAft>
                <a:spcPts val="0"/>
              </a:spcAft>
              <a:buSzPts val="1100"/>
              <a:buChar char="○"/>
              <a:defRPr/>
            </a:lvl5pPr>
            <a:lvl6pPr marL="3657509" lvl="5" indent="-397923" rtl="0">
              <a:spcBef>
                <a:spcPts val="2133"/>
              </a:spcBef>
              <a:spcAft>
                <a:spcPts val="0"/>
              </a:spcAft>
              <a:buSzPts val="1100"/>
              <a:buChar char="■"/>
              <a:defRPr/>
            </a:lvl6pPr>
            <a:lvl7pPr marL="4267093" lvl="6" indent="-397923" rtl="0">
              <a:spcBef>
                <a:spcPts val="2133"/>
              </a:spcBef>
              <a:spcAft>
                <a:spcPts val="0"/>
              </a:spcAft>
              <a:buSzPts val="1100"/>
              <a:buChar char="●"/>
              <a:defRPr/>
            </a:lvl7pPr>
            <a:lvl8pPr marL="4876678" lvl="7" indent="-397923" rtl="0">
              <a:spcBef>
                <a:spcPts val="2133"/>
              </a:spcBef>
              <a:spcAft>
                <a:spcPts val="0"/>
              </a:spcAft>
              <a:buSzPts val="1100"/>
              <a:buChar char="○"/>
              <a:defRPr/>
            </a:lvl8pPr>
            <a:lvl9pPr marL="5486263" lvl="8" indent="-397923" rtl="0">
              <a:spcBef>
                <a:spcPts val="2133"/>
              </a:spcBef>
              <a:spcAft>
                <a:spcPts val="2133"/>
              </a:spcAft>
              <a:buSzPts val="1100"/>
              <a:buChar char="■"/>
              <a:defRPr/>
            </a:lvl9pPr>
          </a:lstStyle>
          <a:p>
            <a:endParaRPr/>
          </a:p>
        </p:txBody>
      </p:sp>
      <p:sp>
        <p:nvSpPr>
          <p:cNvPr id="275" name="Google Shape;275;p43"/>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259225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276"/>
        <p:cNvGrpSpPr/>
        <p:nvPr/>
      </p:nvGrpSpPr>
      <p:grpSpPr>
        <a:xfrm>
          <a:off x="0" y="0"/>
          <a:ext cx="0" cy="0"/>
          <a:chOff x="0" y="0"/>
          <a:chExt cx="0" cy="0"/>
        </a:xfrm>
      </p:grpSpPr>
      <p:sp>
        <p:nvSpPr>
          <p:cNvPr id="277" name="Google Shape;277;p44"/>
          <p:cNvSpPr/>
          <p:nvPr/>
        </p:nvSpPr>
        <p:spPr>
          <a:xfrm>
            <a:off x="0" y="3764192"/>
            <a:ext cx="9825600" cy="3089200"/>
          </a:xfrm>
          <a:prstGeom prst="rtTriangle">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8" name="Google Shape;278;p44"/>
          <p:cNvSpPr/>
          <p:nvPr/>
        </p:nvSpPr>
        <p:spPr>
          <a:xfrm flipH="1">
            <a:off x="4777613" y="2072151"/>
            <a:ext cx="7414000" cy="47860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79" name="Google Shape;279;p44"/>
          <p:cNvGrpSpPr/>
          <p:nvPr/>
        </p:nvGrpSpPr>
        <p:grpSpPr>
          <a:xfrm>
            <a:off x="341322" y="-158"/>
            <a:ext cx="3001796" cy="1391211"/>
            <a:chOff x="3961956" y="4383950"/>
            <a:chExt cx="1160548" cy="548700"/>
          </a:xfrm>
        </p:grpSpPr>
        <p:sp>
          <p:nvSpPr>
            <p:cNvPr id="280" name="Google Shape;280;p44"/>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1" name="Google Shape;281;p44"/>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2" name="Google Shape;282;p44"/>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83" name="Google Shape;283;p44"/>
          <p:cNvSpPr/>
          <p:nvPr/>
        </p:nvSpPr>
        <p:spPr>
          <a:xfrm>
            <a:off x="270967"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284" name="Google Shape;284;p44"/>
          <p:cNvGrpSpPr/>
          <p:nvPr/>
        </p:nvGrpSpPr>
        <p:grpSpPr>
          <a:xfrm>
            <a:off x="46579" y="6029500"/>
            <a:ext cx="2124408" cy="822763"/>
            <a:chOff x="6917201" y="0"/>
            <a:chExt cx="2227777" cy="863400"/>
          </a:xfrm>
        </p:grpSpPr>
        <p:sp>
          <p:nvSpPr>
            <p:cNvPr id="285" name="Google Shape;285;p44"/>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6" name="Google Shape;286;p44"/>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7" name="Google Shape;287;p44"/>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88" name="Google Shape;288;p44"/>
          <p:cNvGrpSpPr/>
          <p:nvPr/>
        </p:nvGrpSpPr>
        <p:grpSpPr>
          <a:xfrm>
            <a:off x="7848472" y="1657"/>
            <a:ext cx="4343273" cy="1682019"/>
            <a:chOff x="6917201" y="0"/>
            <a:chExt cx="2227777" cy="863400"/>
          </a:xfrm>
        </p:grpSpPr>
        <p:sp>
          <p:nvSpPr>
            <p:cNvPr id="289" name="Google Shape;289;p44"/>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0" name="Google Shape;290;p44"/>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91" name="Google Shape;291;p44"/>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292" name="Google Shape;292;p44"/>
          <p:cNvSpPr txBox="1">
            <a:spLocks noGrp="1"/>
          </p:cNvSpPr>
          <p:nvPr>
            <p:ph type="title"/>
          </p:nvPr>
        </p:nvSpPr>
        <p:spPr>
          <a:xfrm>
            <a:off x="1858572" y="1734861"/>
            <a:ext cx="8489200" cy="338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200"/>
              <a:buNone/>
              <a:defRPr sz="4267"/>
            </a:lvl1pPr>
            <a:lvl2pPr lvl="1" algn="ctr" rtl="0">
              <a:spcBef>
                <a:spcPts val="0"/>
              </a:spcBef>
              <a:spcAft>
                <a:spcPts val="0"/>
              </a:spcAft>
              <a:buSzPts val="3200"/>
              <a:buNone/>
              <a:defRPr sz="4267"/>
            </a:lvl2pPr>
            <a:lvl3pPr lvl="2" algn="ctr" rtl="0">
              <a:spcBef>
                <a:spcPts val="0"/>
              </a:spcBef>
              <a:spcAft>
                <a:spcPts val="0"/>
              </a:spcAft>
              <a:buSzPts val="3200"/>
              <a:buNone/>
              <a:defRPr sz="4267"/>
            </a:lvl3pPr>
            <a:lvl4pPr lvl="3" algn="ctr" rtl="0">
              <a:spcBef>
                <a:spcPts val="0"/>
              </a:spcBef>
              <a:spcAft>
                <a:spcPts val="0"/>
              </a:spcAft>
              <a:buSzPts val="3200"/>
              <a:buNone/>
              <a:defRPr sz="4267"/>
            </a:lvl4pPr>
            <a:lvl5pPr lvl="4" algn="ctr" rtl="0">
              <a:spcBef>
                <a:spcPts val="0"/>
              </a:spcBef>
              <a:spcAft>
                <a:spcPts val="0"/>
              </a:spcAft>
              <a:buSzPts val="3200"/>
              <a:buNone/>
              <a:defRPr sz="4267"/>
            </a:lvl5pPr>
            <a:lvl6pPr lvl="5" algn="ctr" rtl="0">
              <a:spcBef>
                <a:spcPts val="0"/>
              </a:spcBef>
              <a:spcAft>
                <a:spcPts val="0"/>
              </a:spcAft>
              <a:buSzPts val="3200"/>
              <a:buNone/>
              <a:defRPr sz="4267"/>
            </a:lvl6pPr>
            <a:lvl7pPr lvl="6" algn="ctr" rtl="0">
              <a:spcBef>
                <a:spcPts val="0"/>
              </a:spcBef>
              <a:spcAft>
                <a:spcPts val="0"/>
              </a:spcAft>
              <a:buSzPts val="3200"/>
              <a:buNone/>
              <a:defRPr sz="4267"/>
            </a:lvl7pPr>
            <a:lvl8pPr lvl="7" algn="ctr" rtl="0">
              <a:spcBef>
                <a:spcPts val="0"/>
              </a:spcBef>
              <a:spcAft>
                <a:spcPts val="0"/>
              </a:spcAft>
              <a:buSzPts val="3200"/>
              <a:buNone/>
              <a:defRPr sz="4267"/>
            </a:lvl8pPr>
            <a:lvl9pPr lvl="8" algn="ctr" rtl="0">
              <a:spcBef>
                <a:spcPts val="0"/>
              </a:spcBef>
              <a:spcAft>
                <a:spcPts val="0"/>
              </a:spcAft>
              <a:buSzPts val="3200"/>
              <a:buNone/>
              <a:defRPr sz="4267"/>
            </a:lvl9pPr>
          </a:lstStyle>
          <a:p>
            <a:endParaRPr/>
          </a:p>
        </p:txBody>
      </p:sp>
      <p:sp>
        <p:nvSpPr>
          <p:cNvPr id="293" name="Google Shape;293;p44"/>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085686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solidFill>
          <a:schemeClr val="dk2"/>
        </a:solidFill>
        <a:effectLst/>
      </p:bgPr>
    </p:bg>
    <p:spTree>
      <p:nvGrpSpPr>
        <p:cNvPr id="1" name="Shape 294"/>
        <p:cNvGrpSpPr/>
        <p:nvPr/>
      </p:nvGrpSpPr>
      <p:grpSpPr>
        <a:xfrm>
          <a:off x="0" y="0"/>
          <a:ext cx="0" cy="0"/>
          <a:chOff x="0" y="0"/>
          <a:chExt cx="0" cy="0"/>
        </a:xfrm>
      </p:grpSpPr>
      <p:sp>
        <p:nvSpPr>
          <p:cNvPr id="295" name="Google Shape;295;p45"/>
          <p:cNvSpPr/>
          <p:nvPr/>
        </p:nvSpPr>
        <p:spPr>
          <a:xfrm flipH="1">
            <a:off x="4776800" y="2067600"/>
            <a:ext cx="74152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96" name="Google Shape;296;p45"/>
          <p:cNvSpPr/>
          <p:nvPr/>
        </p:nvSpPr>
        <p:spPr>
          <a:xfrm>
            <a:off x="41" y="3766000"/>
            <a:ext cx="9827200" cy="30920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97" name="Google Shape;297;p45"/>
          <p:cNvSpPr/>
          <p:nvPr/>
        </p:nvSpPr>
        <p:spPr>
          <a:xfrm>
            <a:off x="270967"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98" name="Google Shape;298;p45"/>
          <p:cNvSpPr txBox="1">
            <a:spLocks noGrp="1"/>
          </p:cNvSpPr>
          <p:nvPr>
            <p:ph type="title"/>
          </p:nvPr>
        </p:nvSpPr>
        <p:spPr>
          <a:xfrm>
            <a:off x="1092200" y="1127467"/>
            <a:ext cx="8565600" cy="9400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299" name="Google Shape;299;p45"/>
          <p:cNvSpPr txBox="1">
            <a:spLocks noGrp="1"/>
          </p:cNvSpPr>
          <p:nvPr>
            <p:ph type="subTitle" idx="1"/>
          </p:nvPr>
        </p:nvSpPr>
        <p:spPr>
          <a:xfrm>
            <a:off x="1092200" y="2067600"/>
            <a:ext cx="7813200" cy="52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1600"/>
              <a:buNone/>
              <a:defRPr sz="2133">
                <a:solidFill>
                  <a:schemeClr val="lt1"/>
                </a:solidFill>
              </a:defRPr>
            </a:lvl1pPr>
            <a:lvl2pPr lvl="1" rtl="0">
              <a:lnSpc>
                <a:spcPct val="100000"/>
              </a:lnSpc>
              <a:spcBef>
                <a:spcPts val="0"/>
              </a:spcBef>
              <a:spcAft>
                <a:spcPts val="0"/>
              </a:spcAft>
              <a:buClr>
                <a:schemeClr val="lt1"/>
              </a:buClr>
              <a:buSzPts val="1600"/>
              <a:buNone/>
              <a:defRPr sz="2133">
                <a:solidFill>
                  <a:schemeClr val="lt1"/>
                </a:solidFill>
              </a:defRPr>
            </a:lvl2pPr>
            <a:lvl3pPr lvl="2" rtl="0">
              <a:lnSpc>
                <a:spcPct val="100000"/>
              </a:lnSpc>
              <a:spcBef>
                <a:spcPts val="0"/>
              </a:spcBef>
              <a:spcAft>
                <a:spcPts val="0"/>
              </a:spcAft>
              <a:buClr>
                <a:schemeClr val="lt1"/>
              </a:buClr>
              <a:buSzPts val="1600"/>
              <a:buNone/>
              <a:defRPr sz="2133">
                <a:solidFill>
                  <a:schemeClr val="lt1"/>
                </a:solidFill>
              </a:defRPr>
            </a:lvl3pPr>
            <a:lvl4pPr lvl="3" rtl="0">
              <a:lnSpc>
                <a:spcPct val="100000"/>
              </a:lnSpc>
              <a:spcBef>
                <a:spcPts val="0"/>
              </a:spcBef>
              <a:spcAft>
                <a:spcPts val="0"/>
              </a:spcAft>
              <a:buClr>
                <a:schemeClr val="lt1"/>
              </a:buClr>
              <a:buSzPts val="1600"/>
              <a:buNone/>
              <a:defRPr sz="2133">
                <a:solidFill>
                  <a:schemeClr val="lt1"/>
                </a:solidFill>
              </a:defRPr>
            </a:lvl4pPr>
            <a:lvl5pPr lvl="4" rtl="0">
              <a:lnSpc>
                <a:spcPct val="100000"/>
              </a:lnSpc>
              <a:spcBef>
                <a:spcPts val="0"/>
              </a:spcBef>
              <a:spcAft>
                <a:spcPts val="0"/>
              </a:spcAft>
              <a:buClr>
                <a:schemeClr val="lt1"/>
              </a:buClr>
              <a:buSzPts val="1600"/>
              <a:buNone/>
              <a:defRPr sz="2133">
                <a:solidFill>
                  <a:schemeClr val="lt1"/>
                </a:solidFill>
              </a:defRPr>
            </a:lvl5pPr>
            <a:lvl6pPr lvl="5" rtl="0">
              <a:lnSpc>
                <a:spcPct val="100000"/>
              </a:lnSpc>
              <a:spcBef>
                <a:spcPts val="0"/>
              </a:spcBef>
              <a:spcAft>
                <a:spcPts val="0"/>
              </a:spcAft>
              <a:buClr>
                <a:schemeClr val="lt1"/>
              </a:buClr>
              <a:buSzPts val="1600"/>
              <a:buNone/>
              <a:defRPr sz="2133">
                <a:solidFill>
                  <a:schemeClr val="lt1"/>
                </a:solidFill>
              </a:defRPr>
            </a:lvl6pPr>
            <a:lvl7pPr lvl="6" rtl="0">
              <a:lnSpc>
                <a:spcPct val="100000"/>
              </a:lnSpc>
              <a:spcBef>
                <a:spcPts val="0"/>
              </a:spcBef>
              <a:spcAft>
                <a:spcPts val="0"/>
              </a:spcAft>
              <a:buClr>
                <a:schemeClr val="lt1"/>
              </a:buClr>
              <a:buSzPts val="1600"/>
              <a:buNone/>
              <a:defRPr sz="2133">
                <a:solidFill>
                  <a:schemeClr val="lt1"/>
                </a:solidFill>
              </a:defRPr>
            </a:lvl7pPr>
            <a:lvl8pPr lvl="7" rtl="0">
              <a:lnSpc>
                <a:spcPct val="100000"/>
              </a:lnSpc>
              <a:spcBef>
                <a:spcPts val="0"/>
              </a:spcBef>
              <a:spcAft>
                <a:spcPts val="0"/>
              </a:spcAft>
              <a:buClr>
                <a:schemeClr val="lt1"/>
              </a:buClr>
              <a:buSzPts val="1600"/>
              <a:buNone/>
              <a:defRPr sz="2133">
                <a:solidFill>
                  <a:schemeClr val="lt1"/>
                </a:solidFill>
              </a:defRPr>
            </a:lvl8pPr>
            <a:lvl9pPr lvl="8" rtl="0">
              <a:lnSpc>
                <a:spcPct val="100000"/>
              </a:lnSpc>
              <a:spcBef>
                <a:spcPts val="0"/>
              </a:spcBef>
              <a:spcAft>
                <a:spcPts val="0"/>
              </a:spcAft>
              <a:buClr>
                <a:schemeClr val="lt1"/>
              </a:buClr>
              <a:buSzPts val="1600"/>
              <a:buNone/>
              <a:defRPr sz="2133">
                <a:solidFill>
                  <a:schemeClr val="lt1"/>
                </a:solidFill>
              </a:defRPr>
            </a:lvl9pPr>
          </a:lstStyle>
          <a:p>
            <a:endParaRPr/>
          </a:p>
        </p:txBody>
      </p:sp>
      <p:sp>
        <p:nvSpPr>
          <p:cNvPr id="300" name="Google Shape;300;p45"/>
          <p:cNvSpPr txBox="1">
            <a:spLocks noGrp="1"/>
          </p:cNvSpPr>
          <p:nvPr>
            <p:ph type="body" idx="2"/>
          </p:nvPr>
        </p:nvSpPr>
        <p:spPr>
          <a:xfrm>
            <a:off x="1092200" y="3289400"/>
            <a:ext cx="7813200" cy="2794000"/>
          </a:xfrm>
          <a:prstGeom prst="rect">
            <a:avLst/>
          </a:prstGeom>
        </p:spPr>
        <p:txBody>
          <a:bodyPr spcFirstLastPara="1" wrap="square" lIns="91425" tIns="91425" rIns="91425" bIns="91425" anchor="t" anchorCtr="0">
            <a:noAutofit/>
          </a:bodyPr>
          <a:lstStyle>
            <a:lvl1pPr marL="609585" lvl="0" indent="-414856" rtl="0">
              <a:spcBef>
                <a:spcPts val="0"/>
              </a:spcBef>
              <a:spcAft>
                <a:spcPts val="0"/>
              </a:spcAft>
              <a:buSzPts val="1300"/>
              <a:buChar char="●"/>
              <a:defRPr/>
            </a:lvl1pPr>
            <a:lvl2pPr marL="1219170" lvl="1" indent="-397923" rtl="0">
              <a:spcBef>
                <a:spcPts val="2133"/>
              </a:spcBef>
              <a:spcAft>
                <a:spcPts val="0"/>
              </a:spcAft>
              <a:buSzPts val="1100"/>
              <a:buChar char="○"/>
              <a:defRPr/>
            </a:lvl2pPr>
            <a:lvl3pPr marL="1828754" lvl="2" indent="-397923" rtl="0">
              <a:spcBef>
                <a:spcPts val="2133"/>
              </a:spcBef>
              <a:spcAft>
                <a:spcPts val="0"/>
              </a:spcAft>
              <a:buSzPts val="1100"/>
              <a:buChar char="■"/>
              <a:defRPr/>
            </a:lvl3pPr>
            <a:lvl4pPr marL="2438339" lvl="3" indent="-397923" rtl="0">
              <a:spcBef>
                <a:spcPts val="2133"/>
              </a:spcBef>
              <a:spcAft>
                <a:spcPts val="0"/>
              </a:spcAft>
              <a:buSzPts val="1100"/>
              <a:buChar char="●"/>
              <a:defRPr/>
            </a:lvl4pPr>
            <a:lvl5pPr marL="3047924" lvl="4" indent="-397923" rtl="0">
              <a:spcBef>
                <a:spcPts val="2133"/>
              </a:spcBef>
              <a:spcAft>
                <a:spcPts val="0"/>
              </a:spcAft>
              <a:buSzPts val="1100"/>
              <a:buChar char="○"/>
              <a:defRPr/>
            </a:lvl5pPr>
            <a:lvl6pPr marL="3657509" lvl="5" indent="-397923" rtl="0">
              <a:spcBef>
                <a:spcPts val="2133"/>
              </a:spcBef>
              <a:spcAft>
                <a:spcPts val="0"/>
              </a:spcAft>
              <a:buSzPts val="1100"/>
              <a:buChar char="■"/>
              <a:defRPr/>
            </a:lvl6pPr>
            <a:lvl7pPr marL="4267093" lvl="6" indent="-397923" rtl="0">
              <a:spcBef>
                <a:spcPts val="2133"/>
              </a:spcBef>
              <a:spcAft>
                <a:spcPts val="0"/>
              </a:spcAft>
              <a:buSzPts val="1100"/>
              <a:buChar char="●"/>
              <a:defRPr/>
            </a:lvl7pPr>
            <a:lvl8pPr marL="4876678" lvl="7" indent="-397923" rtl="0">
              <a:spcBef>
                <a:spcPts val="2133"/>
              </a:spcBef>
              <a:spcAft>
                <a:spcPts val="0"/>
              </a:spcAft>
              <a:buSzPts val="1100"/>
              <a:buChar char="○"/>
              <a:defRPr/>
            </a:lvl8pPr>
            <a:lvl9pPr marL="5486263" lvl="8" indent="-397923" rtl="0">
              <a:spcBef>
                <a:spcPts val="2133"/>
              </a:spcBef>
              <a:spcAft>
                <a:spcPts val="2133"/>
              </a:spcAft>
              <a:buSzPts val="1100"/>
              <a:buChar char="■"/>
              <a:defRPr/>
            </a:lvl9pPr>
          </a:lstStyle>
          <a:p>
            <a:endParaRPr/>
          </a:p>
        </p:txBody>
      </p:sp>
      <p:sp>
        <p:nvSpPr>
          <p:cNvPr id="301" name="Google Shape;301;p45"/>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8724434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bg>
      <p:bgPr>
        <a:solidFill>
          <a:schemeClr val="accent1"/>
        </a:solidFill>
        <a:effectLst/>
      </p:bgPr>
    </p:bg>
    <p:spTree>
      <p:nvGrpSpPr>
        <p:cNvPr id="1" name="Shape 302"/>
        <p:cNvGrpSpPr/>
        <p:nvPr/>
      </p:nvGrpSpPr>
      <p:grpSpPr>
        <a:xfrm>
          <a:off x="0" y="0"/>
          <a:ext cx="0" cy="0"/>
          <a:chOff x="0" y="0"/>
          <a:chExt cx="0" cy="0"/>
        </a:xfrm>
      </p:grpSpPr>
      <p:sp>
        <p:nvSpPr>
          <p:cNvPr id="303" name="Google Shape;303;p46"/>
          <p:cNvSpPr/>
          <p:nvPr/>
        </p:nvSpPr>
        <p:spPr>
          <a:xfrm>
            <a:off x="41" y="3766000"/>
            <a:ext cx="9827200" cy="30920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04" name="Google Shape;304;p46"/>
          <p:cNvSpPr/>
          <p:nvPr/>
        </p:nvSpPr>
        <p:spPr>
          <a:xfrm flipH="1">
            <a:off x="4776800" y="2067600"/>
            <a:ext cx="7415200" cy="4790400"/>
          </a:xfrm>
          <a:prstGeom prst="rtTriangle">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05" name="Google Shape;305;p46"/>
          <p:cNvSpPr/>
          <p:nvPr/>
        </p:nvSpPr>
        <p:spPr>
          <a:xfrm>
            <a:off x="270967" y="275000"/>
            <a:ext cx="11650000" cy="6308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06" name="Google Shape;306;p46"/>
          <p:cNvSpPr txBox="1">
            <a:spLocks noGrp="1"/>
          </p:cNvSpPr>
          <p:nvPr>
            <p:ph type="body" idx="1"/>
          </p:nvPr>
        </p:nvSpPr>
        <p:spPr>
          <a:xfrm>
            <a:off x="437367" y="5551333"/>
            <a:ext cx="9886800" cy="806800"/>
          </a:xfrm>
          <a:prstGeom prst="rect">
            <a:avLst/>
          </a:prstGeom>
        </p:spPr>
        <p:txBody>
          <a:bodyPr spcFirstLastPara="1" wrap="square" lIns="91425" tIns="91425" rIns="91425" bIns="91425" anchor="b" anchorCtr="0">
            <a:noAutofit/>
          </a:bodyPr>
          <a:lstStyle>
            <a:lvl1pPr marL="609585" lvl="0" indent="-304792" rtl="0">
              <a:lnSpc>
                <a:spcPct val="100000"/>
              </a:lnSpc>
              <a:spcBef>
                <a:spcPts val="0"/>
              </a:spcBef>
              <a:spcAft>
                <a:spcPts val="0"/>
              </a:spcAft>
              <a:buSzPts val="1300"/>
              <a:buNone/>
              <a:defRPr/>
            </a:lvl1pPr>
          </a:lstStyle>
          <a:p>
            <a:endParaRPr/>
          </a:p>
        </p:txBody>
      </p:sp>
      <p:sp>
        <p:nvSpPr>
          <p:cNvPr id="307" name="Google Shape;307;p46"/>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71035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accent3"/>
        </a:solidFill>
        <a:effectLst/>
      </p:bgPr>
    </p:bg>
    <p:spTree>
      <p:nvGrpSpPr>
        <p:cNvPr id="1" name="Shape 308"/>
        <p:cNvGrpSpPr/>
        <p:nvPr/>
      </p:nvGrpSpPr>
      <p:grpSpPr>
        <a:xfrm>
          <a:off x="0" y="0"/>
          <a:ext cx="0" cy="0"/>
          <a:chOff x="0" y="0"/>
          <a:chExt cx="0" cy="0"/>
        </a:xfrm>
      </p:grpSpPr>
      <p:sp>
        <p:nvSpPr>
          <p:cNvPr id="309" name="Google Shape;309;p47"/>
          <p:cNvSpPr/>
          <p:nvPr/>
        </p:nvSpPr>
        <p:spPr>
          <a:xfrm flipH="1">
            <a:off x="7425600" y="3778767"/>
            <a:ext cx="4766400" cy="3079200"/>
          </a:xfrm>
          <a:prstGeom prst="rtTriangle">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310" name="Google Shape;310;p47"/>
          <p:cNvGrpSpPr/>
          <p:nvPr/>
        </p:nvGrpSpPr>
        <p:grpSpPr>
          <a:xfrm>
            <a:off x="7945630" y="5492769"/>
            <a:ext cx="3361269" cy="1365553"/>
            <a:chOff x="6917201" y="0"/>
            <a:chExt cx="2227777" cy="863400"/>
          </a:xfrm>
        </p:grpSpPr>
        <p:sp>
          <p:nvSpPr>
            <p:cNvPr id="311" name="Google Shape;311;p47"/>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2" name="Google Shape;312;p47"/>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3" name="Google Shape;313;p47"/>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314" name="Google Shape;314;p47"/>
          <p:cNvGrpSpPr/>
          <p:nvPr/>
        </p:nvGrpSpPr>
        <p:grpSpPr>
          <a:xfrm>
            <a:off x="265532" y="3"/>
            <a:ext cx="3727219" cy="1444411"/>
            <a:chOff x="6917201" y="0"/>
            <a:chExt cx="2227777" cy="863400"/>
          </a:xfrm>
        </p:grpSpPr>
        <p:sp>
          <p:nvSpPr>
            <p:cNvPr id="315" name="Google Shape;315;p47"/>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6" name="Google Shape;316;p47"/>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317" name="Google Shape;317;p47"/>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318" name="Google Shape;318;p47"/>
          <p:cNvSpPr txBox="1">
            <a:spLocks noGrp="1"/>
          </p:cNvSpPr>
          <p:nvPr>
            <p:ph type="title" hasCustomPrompt="1"/>
          </p:nvPr>
        </p:nvSpPr>
        <p:spPr>
          <a:xfrm>
            <a:off x="1847800" y="1845133"/>
            <a:ext cx="8496400" cy="1839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2"/>
              </a:buClr>
              <a:buSzPts val="8600"/>
              <a:buNone/>
              <a:defRPr sz="11466">
                <a:solidFill>
                  <a:schemeClr val="dk2"/>
                </a:solidFill>
              </a:defRPr>
            </a:lvl1pPr>
            <a:lvl2pPr lvl="1" algn="ctr" rtl="0">
              <a:spcBef>
                <a:spcPts val="0"/>
              </a:spcBef>
              <a:spcAft>
                <a:spcPts val="0"/>
              </a:spcAft>
              <a:buClr>
                <a:schemeClr val="dk2"/>
              </a:buClr>
              <a:buSzPts val="8600"/>
              <a:buNone/>
              <a:defRPr sz="11466">
                <a:solidFill>
                  <a:schemeClr val="dk2"/>
                </a:solidFill>
              </a:defRPr>
            </a:lvl2pPr>
            <a:lvl3pPr lvl="2" algn="ctr" rtl="0">
              <a:spcBef>
                <a:spcPts val="0"/>
              </a:spcBef>
              <a:spcAft>
                <a:spcPts val="0"/>
              </a:spcAft>
              <a:buClr>
                <a:schemeClr val="dk2"/>
              </a:buClr>
              <a:buSzPts val="8600"/>
              <a:buNone/>
              <a:defRPr sz="11466">
                <a:solidFill>
                  <a:schemeClr val="dk2"/>
                </a:solidFill>
              </a:defRPr>
            </a:lvl3pPr>
            <a:lvl4pPr lvl="3" algn="ctr" rtl="0">
              <a:spcBef>
                <a:spcPts val="0"/>
              </a:spcBef>
              <a:spcAft>
                <a:spcPts val="0"/>
              </a:spcAft>
              <a:buClr>
                <a:schemeClr val="dk2"/>
              </a:buClr>
              <a:buSzPts val="8600"/>
              <a:buNone/>
              <a:defRPr sz="11466">
                <a:solidFill>
                  <a:schemeClr val="dk2"/>
                </a:solidFill>
              </a:defRPr>
            </a:lvl4pPr>
            <a:lvl5pPr lvl="4" algn="ctr" rtl="0">
              <a:spcBef>
                <a:spcPts val="0"/>
              </a:spcBef>
              <a:spcAft>
                <a:spcPts val="0"/>
              </a:spcAft>
              <a:buClr>
                <a:schemeClr val="dk2"/>
              </a:buClr>
              <a:buSzPts val="8600"/>
              <a:buNone/>
              <a:defRPr sz="11466">
                <a:solidFill>
                  <a:schemeClr val="dk2"/>
                </a:solidFill>
              </a:defRPr>
            </a:lvl5pPr>
            <a:lvl6pPr lvl="5" algn="ctr" rtl="0">
              <a:spcBef>
                <a:spcPts val="0"/>
              </a:spcBef>
              <a:spcAft>
                <a:spcPts val="0"/>
              </a:spcAft>
              <a:buClr>
                <a:schemeClr val="dk2"/>
              </a:buClr>
              <a:buSzPts val="8600"/>
              <a:buNone/>
              <a:defRPr sz="11466">
                <a:solidFill>
                  <a:schemeClr val="dk2"/>
                </a:solidFill>
              </a:defRPr>
            </a:lvl6pPr>
            <a:lvl7pPr lvl="6" algn="ctr" rtl="0">
              <a:spcBef>
                <a:spcPts val="0"/>
              </a:spcBef>
              <a:spcAft>
                <a:spcPts val="0"/>
              </a:spcAft>
              <a:buClr>
                <a:schemeClr val="dk2"/>
              </a:buClr>
              <a:buSzPts val="8600"/>
              <a:buNone/>
              <a:defRPr sz="11466">
                <a:solidFill>
                  <a:schemeClr val="dk2"/>
                </a:solidFill>
              </a:defRPr>
            </a:lvl7pPr>
            <a:lvl8pPr lvl="7" algn="ctr" rtl="0">
              <a:spcBef>
                <a:spcPts val="0"/>
              </a:spcBef>
              <a:spcAft>
                <a:spcPts val="0"/>
              </a:spcAft>
              <a:buClr>
                <a:schemeClr val="dk2"/>
              </a:buClr>
              <a:buSzPts val="8600"/>
              <a:buNone/>
              <a:defRPr sz="11466">
                <a:solidFill>
                  <a:schemeClr val="dk2"/>
                </a:solidFill>
              </a:defRPr>
            </a:lvl8pPr>
            <a:lvl9pPr lvl="8" algn="ctr" rtl="0">
              <a:spcBef>
                <a:spcPts val="0"/>
              </a:spcBef>
              <a:spcAft>
                <a:spcPts val="0"/>
              </a:spcAft>
              <a:buClr>
                <a:schemeClr val="dk2"/>
              </a:buClr>
              <a:buSzPts val="8600"/>
              <a:buNone/>
              <a:defRPr sz="11466">
                <a:solidFill>
                  <a:schemeClr val="dk2"/>
                </a:solidFill>
              </a:defRPr>
            </a:lvl9pPr>
          </a:lstStyle>
          <a:p>
            <a:r>
              <a:t>xx%</a:t>
            </a:r>
          </a:p>
        </p:txBody>
      </p:sp>
      <p:sp>
        <p:nvSpPr>
          <p:cNvPr id="319" name="Google Shape;319;p47"/>
          <p:cNvSpPr txBox="1">
            <a:spLocks noGrp="1"/>
          </p:cNvSpPr>
          <p:nvPr>
            <p:ph type="body" idx="1"/>
          </p:nvPr>
        </p:nvSpPr>
        <p:spPr>
          <a:xfrm>
            <a:off x="1847800" y="3818467"/>
            <a:ext cx="8496400" cy="854800"/>
          </a:xfrm>
          <a:prstGeom prst="rect">
            <a:avLst/>
          </a:prstGeom>
        </p:spPr>
        <p:txBody>
          <a:bodyPr spcFirstLastPara="1" wrap="square" lIns="91425" tIns="91425" rIns="91425" bIns="91425" anchor="t" anchorCtr="0">
            <a:noAutofit/>
          </a:bodyPr>
          <a:lstStyle>
            <a:lvl1pPr marL="609585" lvl="0" indent="-414856" algn="ctr" rtl="0">
              <a:spcBef>
                <a:spcPts val="0"/>
              </a:spcBef>
              <a:spcAft>
                <a:spcPts val="0"/>
              </a:spcAft>
              <a:buSzPts val="1300"/>
              <a:buChar char="●"/>
              <a:defRPr/>
            </a:lvl1pPr>
            <a:lvl2pPr marL="1219170" lvl="1" indent="-397923" algn="ctr" rtl="0">
              <a:spcBef>
                <a:spcPts val="2133"/>
              </a:spcBef>
              <a:spcAft>
                <a:spcPts val="0"/>
              </a:spcAft>
              <a:buSzPts val="1100"/>
              <a:buChar char="○"/>
              <a:defRPr/>
            </a:lvl2pPr>
            <a:lvl3pPr marL="1828754" lvl="2" indent="-397923" algn="ctr" rtl="0">
              <a:spcBef>
                <a:spcPts val="2133"/>
              </a:spcBef>
              <a:spcAft>
                <a:spcPts val="0"/>
              </a:spcAft>
              <a:buSzPts val="1100"/>
              <a:buChar char="■"/>
              <a:defRPr/>
            </a:lvl3pPr>
            <a:lvl4pPr marL="2438339" lvl="3" indent="-397923" algn="ctr" rtl="0">
              <a:spcBef>
                <a:spcPts val="2133"/>
              </a:spcBef>
              <a:spcAft>
                <a:spcPts val="0"/>
              </a:spcAft>
              <a:buSzPts val="1100"/>
              <a:buChar char="●"/>
              <a:defRPr/>
            </a:lvl4pPr>
            <a:lvl5pPr marL="3047924" lvl="4" indent="-397923" algn="ctr" rtl="0">
              <a:spcBef>
                <a:spcPts val="2133"/>
              </a:spcBef>
              <a:spcAft>
                <a:spcPts val="0"/>
              </a:spcAft>
              <a:buSzPts val="1100"/>
              <a:buChar char="○"/>
              <a:defRPr/>
            </a:lvl5pPr>
            <a:lvl6pPr marL="3657509" lvl="5" indent="-397923" algn="ctr" rtl="0">
              <a:spcBef>
                <a:spcPts val="2133"/>
              </a:spcBef>
              <a:spcAft>
                <a:spcPts val="0"/>
              </a:spcAft>
              <a:buSzPts val="1100"/>
              <a:buChar char="■"/>
              <a:defRPr/>
            </a:lvl6pPr>
            <a:lvl7pPr marL="4267093" lvl="6" indent="-397923" algn="ctr" rtl="0">
              <a:spcBef>
                <a:spcPts val="2133"/>
              </a:spcBef>
              <a:spcAft>
                <a:spcPts val="0"/>
              </a:spcAft>
              <a:buSzPts val="1100"/>
              <a:buChar char="●"/>
              <a:defRPr/>
            </a:lvl7pPr>
            <a:lvl8pPr marL="4876678" lvl="7" indent="-397923" algn="ctr" rtl="0">
              <a:spcBef>
                <a:spcPts val="2133"/>
              </a:spcBef>
              <a:spcAft>
                <a:spcPts val="0"/>
              </a:spcAft>
              <a:buSzPts val="1100"/>
              <a:buChar char="○"/>
              <a:defRPr/>
            </a:lvl8pPr>
            <a:lvl9pPr marL="5486263" lvl="8" indent="-397923" algn="ctr" rtl="0">
              <a:spcBef>
                <a:spcPts val="2133"/>
              </a:spcBef>
              <a:spcAft>
                <a:spcPts val="2133"/>
              </a:spcAft>
              <a:buSzPts val="1100"/>
              <a:buChar char="■"/>
              <a:defRPr/>
            </a:lvl9pPr>
          </a:lstStyle>
          <a:p>
            <a:endParaRPr/>
          </a:p>
        </p:txBody>
      </p:sp>
      <p:sp>
        <p:nvSpPr>
          <p:cNvPr id="320" name="Google Shape;320;p47"/>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468991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1"/>
        <p:cNvGrpSpPr/>
        <p:nvPr/>
      </p:nvGrpSpPr>
      <p:grpSpPr>
        <a:xfrm>
          <a:off x="0" y="0"/>
          <a:ext cx="0" cy="0"/>
          <a:chOff x="0" y="0"/>
          <a:chExt cx="0" cy="0"/>
        </a:xfrm>
      </p:grpSpPr>
      <p:sp>
        <p:nvSpPr>
          <p:cNvPr id="322" name="Google Shape;322;p48"/>
          <p:cNvSpPr txBox="1">
            <a:spLocks noGrp="1"/>
          </p:cNvSpPr>
          <p:nvPr>
            <p:ph type="sldNum" idx="12"/>
          </p:nvPr>
        </p:nvSpPr>
        <p:spPr>
          <a:xfrm>
            <a:off x="11187645" y="6058224"/>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94283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2599819"/>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609600" y="274637"/>
            <a:ext cx="10972800" cy="1143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52" name="Google Shape;52;p13"/>
          <p:cNvSpPr txBox="1">
            <a:spLocks noGrp="1"/>
          </p:cNvSpPr>
          <p:nvPr>
            <p:ph type="body" idx="1"/>
          </p:nvPr>
        </p:nvSpPr>
        <p:spPr>
          <a:xfrm>
            <a:off x="609600" y="1600200"/>
            <a:ext cx="10972800" cy="4526000"/>
          </a:xfrm>
          <a:prstGeom prst="rect">
            <a:avLst/>
          </a:prstGeom>
          <a:noFill/>
          <a:ln>
            <a:noFill/>
          </a:ln>
        </p:spPr>
        <p:txBody>
          <a:bodyPr spcFirstLastPara="1" wrap="square" lIns="91425" tIns="45700" rIns="91425" bIns="45700" anchor="t" anchorCtr="0">
            <a:no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53" name="Google Shape;53;p13"/>
          <p:cNvSpPr txBox="1">
            <a:spLocks noGrp="1"/>
          </p:cNvSpPr>
          <p:nvPr>
            <p:ph type="dt" idx="10"/>
          </p:nvPr>
        </p:nvSpPr>
        <p:spPr>
          <a:xfrm>
            <a:off x="609600" y="6356351"/>
            <a:ext cx="2844800" cy="3652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9pPr>
          </a:lstStyle>
          <a:p>
            <a:endParaRPr/>
          </a:p>
        </p:txBody>
      </p:sp>
      <p:sp>
        <p:nvSpPr>
          <p:cNvPr id="54" name="Google Shape;54;p13"/>
          <p:cNvSpPr txBox="1">
            <a:spLocks noGrp="1"/>
          </p:cNvSpPr>
          <p:nvPr>
            <p:ph type="ftr" idx="11"/>
          </p:nvPr>
        </p:nvSpPr>
        <p:spPr>
          <a:xfrm>
            <a:off x="4165600" y="6356351"/>
            <a:ext cx="3860800" cy="3652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6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400" b="0" i="0" u="none" strike="noStrike" cap="none">
                <a:solidFill>
                  <a:schemeClr val="dk1"/>
                </a:solidFill>
                <a:latin typeface="Calibri"/>
                <a:ea typeface="Calibri"/>
                <a:cs typeface="Calibri"/>
                <a:sym typeface="Calibri"/>
              </a:defRPr>
            </a:lvl9pPr>
          </a:lstStyle>
          <a:p>
            <a:endParaRPr/>
          </a:p>
        </p:txBody>
      </p:sp>
      <p:sp>
        <p:nvSpPr>
          <p:cNvPr id="55" name="Google Shape;55;p13"/>
          <p:cNvSpPr txBox="1">
            <a:spLocks noGrp="1"/>
          </p:cNvSpPr>
          <p:nvPr>
            <p:ph type="sldNum" idx="12"/>
          </p:nvPr>
        </p:nvSpPr>
        <p:spPr>
          <a:xfrm>
            <a:off x="8737600" y="6356351"/>
            <a:ext cx="2844800" cy="3652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600" b="0" i="0" u="none" strike="noStrike" cap="none">
                <a:solidFill>
                  <a:srgbClr val="888888"/>
                </a:solidFill>
                <a:latin typeface="Calibri"/>
                <a:ea typeface="Calibri"/>
                <a:cs typeface="Calibri"/>
                <a:sym typeface="Calibri"/>
              </a:defRPr>
            </a:lvl1pPr>
            <a:lvl2pPr marL="0" marR="0" lvl="1" indent="0" algn="r" rtl="0">
              <a:spcBef>
                <a:spcPts val="0"/>
              </a:spcBef>
              <a:buNone/>
              <a:defRPr sz="1600" b="0" i="0" u="none" strike="noStrike" cap="none">
                <a:solidFill>
                  <a:srgbClr val="888888"/>
                </a:solidFill>
                <a:latin typeface="Calibri"/>
                <a:ea typeface="Calibri"/>
                <a:cs typeface="Calibri"/>
                <a:sym typeface="Calibri"/>
              </a:defRPr>
            </a:lvl2pPr>
            <a:lvl3pPr marL="0" marR="0" lvl="2" indent="0" algn="r" rtl="0">
              <a:spcBef>
                <a:spcPts val="0"/>
              </a:spcBef>
              <a:buNone/>
              <a:defRPr sz="1600" b="0" i="0" u="none" strike="noStrike" cap="none">
                <a:solidFill>
                  <a:srgbClr val="888888"/>
                </a:solidFill>
                <a:latin typeface="Calibri"/>
                <a:ea typeface="Calibri"/>
                <a:cs typeface="Calibri"/>
                <a:sym typeface="Calibri"/>
              </a:defRPr>
            </a:lvl3pPr>
            <a:lvl4pPr marL="0" marR="0" lvl="3" indent="0" algn="r" rtl="0">
              <a:spcBef>
                <a:spcPts val="0"/>
              </a:spcBef>
              <a:buNone/>
              <a:defRPr sz="1600" b="0" i="0" u="none" strike="noStrike" cap="none">
                <a:solidFill>
                  <a:srgbClr val="888888"/>
                </a:solidFill>
                <a:latin typeface="Calibri"/>
                <a:ea typeface="Calibri"/>
                <a:cs typeface="Calibri"/>
                <a:sym typeface="Calibri"/>
              </a:defRPr>
            </a:lvl4pPr>
            <a:lvl5pPr marL="0" marR="0" lvl="4" indent="0" algn="r" rtl="0">
              <a:spcBef>
                <a:spcPts val="0"/>
              </a:spcBef>
              <a:buNone/>
              <a:defRPr sz="1600" b="0" i="0" u="none" strike="noStrike" cap="none">
                <a:solidFill>
                  <a:srgbClr val="888888"/>
                </a:solidFill>
                <a:latin typeface="Calibri"/>
                <a:ea typeface="Calibri"/>
                <a:cs typeface="Calibri"/>
                <a:sym typeface="Calibri"/>
              </a:defRPr>
            </a:lvl5pPr>
            <a:lvl6pPr marL="0" marR="0" lvl="5" indent="0" algn="r" rtl="0">
              <a:spcBef>
                <a:spcPts val="0"/>
              </a:spcBef>
              <a:buNone/>
              <a:defRPr sz="1600" b="0" i="0" u="none" strike="noStrike" cap="none">
                <a:solidFill>
                  <a:srgbClr val="888888"/>
                </a:solidFill>
                <a:latin typeface="Calibri"/>
                <a:ea typeface="Calibri"/>
                <a:cs typeface="Calibri"/>
                <a:sym typeface="Calibri"/>
              </a:defRPr>
            </a:lvl6pPr>
            <a:lvl7pPr marL="0" marR="0" lvl="6" indent="0" algn="r" rtl="0">
              <a:spcBef>
                <a:spcPts val="0"/>
              </a:spcBef>
              <a:buNone/>
              <a:defRPr sz="1600" b="0" i="0" u="none" strike="noStrike" cap="none">
                <a:solidFill>
                  <a:srgbClr val="888888"/>
                </a:solidFill>
                <a:latin typeface="Calibri"/>
                <a:ea typeface="Calibri"/>
                <a:cs typeface="Calibri"/>
                <a:sym typeface="Calibri"/>
              </a:defRPr>
            </a:lvl7pPr>
            <a:lvl8pPr marL="0" marR="0" lvl="7" indent="0" algn="r" rtl="0">
              <a:spcBef>
                <a:spcPts val="0"/>
              </a:spcBef>
              <a:buNone/>
              <a:defRPr sz="1600" b="0" i="0" u="none" strike="noStrike" cap="none">
                <a:solidFill>
                  <a:srgbClr val="888888"/>
                </a:solidFill>
                <a:latin typeface="Calibri"/>
                <a:ea typeface="Calibri"/>
                <a:cs typeface="Calibri"/>
                <a:sym typeface="Calibri"/>
              </a:defRPr>
            </a:lvl8pPr>
            <a:lvl9pPr marL="0" marR="0" lvl="8" indent="0" algn="r" rtl="0">
              <a:spcBef>
                <a:spcPts val="0"/>
              </a:spcBef>
              <a:buNone/>
              <a:defRPr sz="16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76928243"/>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04"/>
        <p:cNvGrpSpPr/>
        <p:nvPr/>
      </p:nvGrpSpPr>
      <p:grpSpPr>
        <a:xfrm>
          <a:off x="0" y="0"/>
          <a:ext cx="0" cy="0"/>
          <a:chOff x="0" y="0"/>
          <a:chExt cx="0" cy="0"/>
        </a:xfrm>
      </p:grpSpPr>
      <p:sp>
        <p:nvSpPr>
          <p:cNvPr id="205" name="Google Shape;205;p3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rt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206" name="Google Shape;206;p37"/>
          <p:cNvSpPr txBox="1">
            <a:spLocks noGrp="1"/>
          </p:cNvSpPr>
          <p:nvPr>
            <p:ph type="body" idx="1"/>
          </p:nvPr>
        </p:nvSpPr>
        <p:spPr>
          <a:xfrm>
            <a:off x="415600" y="1536633"/>
            <a:ext cx="11360800" cy="4521600"/>
          </a:xfrm>
          <a:prstGeom prst="rect">
            <a:avLst/>
          </a:prstGeom>
          <a:noFill/>
          <a:ln>
            <a:noFill/>
          </a:ln>
        </p:spPr>
        <p:txBody>
          <a:bodyPr spcFirstLastPara="1" wrap="square" lIns="91425" tIns="91425" rIns="91425" bIns="91425" anchor="t" anchorCtr="0">
            <a:noAutofit/>
          </a:bodyPr>
          <a:lstStyle>
            <a:lvl1pPr marL="457200" lvl="0" indent="-311150" rtl="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rtl="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rtl="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rtl="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rtl="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rtl="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rtl="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rtl="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rtl="0">
              <a:lnSpc>
                <a:spcPct val="115000"/>
              </a:lnSpc>
              <a:spcBef>
                <a:spcPts val="1600"/>
              </a:spcBef>
              <a:spcAft>
                <a:spcPts val="160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207" name="Google Shape;207;p37"/>
          <p:cNvSpPr txBox="1">
            <a:spLocks noGrp="1"/>
          </p:cNvSpPr>
          <p:nvPr>
            <p:ph type="sldNum" idx="12"/>
          </p:nvPr>
        </p:nvSpPr>
        <p:spPr>
          <a:xfrm>
            <a:off x="11187645" y="6058224"/>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latin typeface="Nunito"/>
                <a:ea typeface="Nunito"/>
                <a:cs typeface="Nunito"/>
                <a:sym typeface="Nunito"/>
              </a:defRPr>
            </a:lvl1pPr>
            <a:lvl2pPr lvl="1" algn="r" rtl="0">
              <a:buNone/>
              <a:defRPr sz="1333">
                <a:solidFill>
                  <a:schemeClr val="dk2"/>
                </a:solidFill>
                <a:latin typeface="Nunito"/>
                <a:ea typeface="Nunito"/>
                <a:cs typeface="Nunito"/>
                <a:sym typeface="Nunito"/>
              </a:defRPr>
            </a:lvl2pPr>
            <a:lvl3pPr lvl="2" algn="r" rtl="0">
              <a:buNone/>
              <a:defRPr sz="1333">
                <a:solidFill>
                  <a:schemeClr val="dk2"/>
                </a:solidFill>
                <a:latin typeface="Nunito"/>
                <a:ea typeface="Nunito"/>
                <a:cs typeface="Nunito"/>
                <a:sym typeface="Nunito"/>
              </a:defRPr>
            </a:lvl3pPr>
            <a:lvl4pPr lvl="3" algn="r" rtl="0">
              <a:buNone/>
              <a:defRPr sz="1333">
                <a:solidFill>
                  <a:schemeClr val="dk2"/>
                </a:solidFill>
                <a:latin typeface="Nunito"/>
                <a:ea typeface="Nunito"/>
                <a:cs typeface="Nunito"/>
                <a:sym typeface="Nunito"/>
              </a:defRPr>
            </a:lvl4pPr>
            <a:lvl5pPr lvl="4" algn="r" rtl="0">
              <a:buNone/>
              <a:defRPr sz="1333">
                <a:solidFill>
                  <a:schemeClr val="dk2"/>
                </a:solidFill>
                <a:latin typeface="Nunito"/>
                <a:ea typeface="Nunito"/>
                <a:cs typeface="Nunito"/>
                <a:sym typeface="Nunito"/>
              </a:defRPr>
            </a:lvl5pPr>
            <a:lvl6pPr lvl="5" algn="r" rtl="0">
              <a:buNone/>
              <a:defRPr sz="1333">
                <a:solidFill>
                  <a:schemeClr val="dk2"/>
                </a:solidFill>
                <a:latin typeface="Nunito"/>
                <a:ea typeface="Nunito"/>
                <a:cs typeface="Nunito"/>
                <a:sym typeface="Nunito"/>
              </a:defRPr>
            </a:lvl6pPr>
            <a:lvl7pPr lvl="6" algn="r" rtl="0">
              <a:buNone/>
              <a:defRPr sz="1333">
                <a:solidFill>
                  <a:schemeClr val="dk2"/>
                </a:solidFill>
                <a:latin typeface="Nunito"/>
                <a:ea typeface="Nunito"/>
                <a:cs typeface="Nunito"/>
                <a:sym typeface="Nunito"/>
              </a:defRPr>
            </a:lvl7pPr>
            <a:lvl8pPr lvl="7" algn="r" rtl="0">
              <a:buNone/>
              <a:defRPr sz="1333">
                <a:solidFill>
                  <a:schemeClr val="dk2"/>
                </a:solidFill>
                <a:latin typeface="Nunito"/>
                <a:ea typeface="Nunito"/>
                <a:cs typeface="Nunito"/>
                <a:sym typeface="Nunito"/>
              </a:defRPr>
            </a:lvl8pPr>
            <a:lvl9pPr lvl="8" algn="r" rtl="0">
              <a:buNone/>
              <a:defRPr sz="1333">
                <a:solidFill>
                  <a:schemeClr val="dk2"/>
                </a:solidFill>
                <a:latin typeface="Nunito"/>
                <a:ea typeface="Nunito"/>
                <a:cs typeface="Nunito"/>
                <a:sym typeface="Nunito"/>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67550445"/>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nssl.noaa.gov/education/students/" TargetMode="External"/><Relationship Id="rId5" Type="http://schemas.openxmlformats.org/officeDocument/2006/relationships/hyperlink" Target="http://www.weatherwizkids.com/weather-experiments.htm" TargetMode="External"/><Relationship Id="rId4" Type="http://schemas.openxmlformats.org/officeDocument/2006/relationships/hyperlink" Target="https://www.nssl.noaa.gov/abou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13.jp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6.jpg"/><Relationship Id="rId4" Type="http://schemas.openxmlformats.org/officeDocument/2006/relationships/image" Target="../media/image25.jpg"/></Relationships>
</file>

<file path=ppt/slides/_rels/slide9.xml.rels><?xml version="1.0" encoding="UTF-8" standalone="yes"?>
<Relationships xmlns="http://schemas.openxmlformats.org/package/2006/relationships"><Relationship Id="rId3" Type="http://schemas.openxmlformats.org/officeDocument/2006/relationships/hyperlink" Target="https://www.cieh.org/what-is-environmental-health/"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37.jpg"/></Relationships>
</file>

<file path=ppt/slides/_rels/slide1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0.jpg"/><Relationship Id="rId7"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326"/>
        <p:cNvGrpSpPr/>
        <p:nvPr/>
      </p:nvGrpSpPr>
      <p:grpSpPr>
        <a:xfrm>
          <a:off x="0" y="0"/>
          <a:ext cx="0" cy="0"/>
          <a:chOff x="0" y="0"/>
          <a:chExt cx="0" cy="0"/>
        </a:xfrm>
      </p:grpSpPr>
      <p:sp>
        <p:nvSpPr>
          <p:cNvPr id="327" name="Google Shape;327;p49"/>
          <p:cNvSpPr txBox="1">
            <a:spLocks noGrp="1"/>
          </p:cNvSpPr>
          <p:nvPr>
            <p:ph type="ctrTitle"/>
          </p:nvPr>
        </p:nvSpPr>
        <p:spPr>
          <a:xfrm>
            <a:off x="415611" y="459933"/>
            <a:ext cx="11360800" cy="2736800"/>
          </a:xfrm>
          <a:prstGeom prst="rect">
            <a:avLst/>
          </a:prstGeom>
        </p:spPr>
        <p:txBody>
          <a:bodyPr spcFirstLastPara="1" wrap="square" lIns="121900" tIns="121900" rIns="121900" bIns="121900" anchor="b" anchorCtr="0">
            <a:noAutofit/>
          </a:bodyPr>
          <a:lstStyle/>
          <a:p>
            <a:r>
              <a:rPr lang="en-GB"/>
              <a:t>Year 6 Careers Week</a:t>
            </a:r>
            <a:endParaRPr/>
          </a:p>
        </p:txBody>
      </p:sp>
      <p:sp>
        <p:nvSpPr>
          <p:cNvPr id="328" name="Google Shape;328;p49"/>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r>
              <a:rPr lang="en-GB" dirty="0"/>
              <a:t>The Future of Eagles</a:t>
            </a:r>
          </a:p>
          <a:p>
            <a:pPr marL="0" indent="0"/>
            <a:r>
              <a:rPr lang="en-GB" dirty="0"/>
              <a:t>Part 2</a:t>
            </a:r>
          </a:p>
          <a:p>
            <a:pPr marL="0" indent="0"/>
            <a:endParaRPr lang="en-GB" dirty="0"/>
          </a:p>
          <a:p>
            <a:pPr marL="0" indent="0"/>
            <a:endParaRPr lang="en-GB" dirty="0"/>
          </a:p>
          <a:p>
            <a:pPr marL="0" indent="0"/>
            <a:r>
              <a:rPr lang="en-GB" sz="1600" dirty="0"/>
              <a:t>Credit @primaryteachew</a:t>
            </a:r>
            <a:endParaRPr sz="1600" dirty="0"/>
          </a:p>
        </p:txBody>
      </p:sp>
      <p:pic>
        <p:nvPicPr>
          <p:cNvPr id="1026" name="Picture 2" descr="Logo">
            <a:extLst>
              <a:ext uri="{FF2B5EF4-FFF2-40B4-BE49-F238E27FC236}">
                <a16:creationId xmlns:a16="http://schemas.microsoft.com/office/drawing/2014/main" id="{1D564D19-0EA0-42B6-A355-1A3B092CC6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6598" y="3953646"/>
            <a:ext cx="2159737" cy="17277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ald Eagles in Wisconsin are making a huge comeback">
            <a:extLst>
              <a:ext uri="{FF2B5EF4-FFF2-40B4-BE49-F238E27FC236}">
                <a16:creationId xmlns:a16="http://schemas.microsoft.com/office/drawing/2014/main" id="{8266F894-4F05-4D70-8B2B-689EE25206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134" y="3930572"/>
            <a:ext cx="2596405" cy="17277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7B4E4"/>
        </a:solidFill>
        <a:effectLst/>
      </p:bgPr>
    </p:bg>
    <p:spTree>
      <p:nvGrpSpPr>
        <p:cNvPr id="1" name="Shape 509"/>
        <p:cNvGrpSpPr/>
        <p:nvPr/>
      </p:nvGrpSpPr>
      <p:grpSpPr>
        <a:xfrm>
          <a:off x="0" y="0"/>
          <a:ext cx="0" cy="0"/>
          <a:chOff x="0" y="0"/>
          <a:chExt cx="0" cy="0"/>
        </a:xfrm>
      </p:grpSpPr>
      <p:sp>
        <p:nvSpPr>
          <p:cNvPr id="510" name="Google Shape;510;p65"/>
          <p:cNvSpPr txBox="1"/>
          <p:nvPr/>
        </p:nvSpPr>
        <p:spPr>
          <a:xfrm>
            <a:off x="415600" y="1464633"/>
            <a:ext cx="3859600" cy="2058400"/>
          </a:xfrm>
          <a:prstGeom prst="rect">
            <a:avLst/>
          </a:prstGeom>
          <a:solidFill>
            <a:srgbClr val="9FC5E8"/>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What is it?</a:t>
            </a:r>
            <a:endParaRPr sz="1867" b="1"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Electrical engineering is the design, building and maintenance of electrical control systems, machinery and equipment. </a:t>
            </a:r>
            <a:endParaRPr sz="1867" kern="0">
              <a:solidFill>
                <a:srgbClr val="000000"/>
              </a:solidFill>
              <a:latin typeface="Arial"/>
              <a:cs typeface="Arial"/>
              <a:sym typeface="Arial"/>
            </a:endParaRPr>
          </a:p>
        </p:txBody>
      </p:sp>
      <p:sp>
        <p:nvSpPr>
          <p:cNvPr id="511" name="Google Shape;511;p65"/>
          <p:cNvSpPr txBox="1"/>
          <p:nvPr/>
        </p:nvSpPr>
        <p:spPr>
          <a:xfrm>
            <a:off x="465067" y="3651667"/>
            <a:ext cx="3810000" cy="2958800"/>
          </a:xfrm>
          <a:prstGeom prst="rect">
            <a:avLst/>
          </a:prstGeom>
          <a:solidFill>
            <a:srgbClr val="9FC5E8"/>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What do we do?</a:t>
            </a:r>
            <a:endParaRPr sz="1867" b="1"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We provide on site technical support at sites such as nuclear power stations, steel works, within the chemical industry and also provide technical support to food and beverage companies. We are instrumental in ensuring their production lines function correctly.</a:t>
            </a:r>
            <a:endParaRPr sz="1867" kern="0">
              <a:solidFill>
                <a:srgbClr val="000000"/>
              </a:solidFill>
              <a:latin typeface="Arial"/>
              <a:cs typeface="Arial"/>
              <a:sym typeface="Arial"/>
            </a:endParaRPr>
          </a:p>
        </p:txBody>
      </p:sp>
      <p:sp>
        <p:nvSpPr>
          <p:cNvPr id="512" name="Google Shape;512;p65"/>
          <p:cNvSpPr txBox="1"/>
          <p:nvPr/>
        </p:nvSpPr>
        <p:spPr>
          <a:xfrm>
            <a:off x="4453267" y="1464633"/>
            <a:ext cx="4354400" cy="2058400"/>
          </a:xfrm>
          <a:prstGeom prst="rect">
            <a:avLst/>
          </a:prstGeom>
          <a:solidFill>
            <a:srgbClr val="9FC5E8"/>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What makes it enjoyable?</a:t>
            </a:r>
            <a:endParaRPr sz="1867" b="1" kern="0">
              <a:solidFill>
                <a:srgbClr val="000000"/>
              </a:solidFill>
              <a:latin typeface="Arial"/>
              <a:cs typeface="Arial"/>
              <a:sym typeface="Arial"/>
            </a:endParaRPr>
          </a:p>
          <a:p>
            <a:pPr defTabSz="1219170">
              <a:buClr>
                <a:srgbClr val="000000"/>
              </a:buClr>
            </a:pPr>
            <a:r>
              <a:rPr lang="en-GB" sz="1733" kern="0">
                <a:solidFill>
                  <a:srgbClr val="000000"/>
                </a:solidFill>
                <a:latin typeface="Arial"/>
                <a:cs typeface="Arial"/>
                <a:sym typeface="Arial"/>
              </a:rPr>
              <a:t>It presents a different challenge every day.</a:t>
            </a:r>
            <a:endParaRPr sz="1733" kern="0">
              <a:solidFill>
                <a:srgbClr val="000000"/>
              </a:solidFill>
              <a:latin typeface="Arial"/>
              <a:cs typeface="Arial"/>
              <a:sym typeface="Arial"/>
            </a:endParaRPr>
          </a:p>
          <a:p>
            <a:pPr defTabSz="1219170">
              <a:buClr>
                <a:srgbClr val="000000"/>
              </a:buClr>
            </a:pPr>
            <a:r>
              <a:rPr lang="en-GB" sz="1733" kern="0">
                <a:solidFill>
                  <a:srgbClr val="000000"/>
                </a:solidFill>
                <a:latin typeface="Arial"/>
                <a:cs typeface="Arial"/>
                <a:sym typeface="Arial"/>
              </a:rPr>
              <a:t>It provides a sense of satisfaction when repairing or installing machinery and returning the customers plant back to working operation.</a:t>
            </a:r>
            <a:endParaRPr sz="17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
        <p:nvSpPr>
          <p:cNvPr id="513" name="Google Shape;513;p65"/>
          <p:cNvSpPr txBox="1"/>
          <p:nvPr/>
        </p:nvSpPr>
        <p:spPr>
          <a:xfrm>
            <a:off x="4369600" y="3721133"/>
            <a:ext cx="4394000" cy="2958800"/>
          </a:xfrm>
          <a:prstGeom prst="rect">
            <a:avLst/>
          </a:prstGeom>
          <a:solidFill>
            <a:srgbClr val="9FC5E8"/>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What does it take?</a:t>
            </a:r>
            <a:endParaRPr sz="1867" b="1"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will need GCSES in maths, science and English.</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You can then complete an apprenticeship which is four years. Also working on site and attending college. This provides you with the technical qualifications.</a:t>
            </a:r>
            <a:endParaRPr sz="1867" kern="0">
              <a:solidFill>
                <a:srgbClr val="000000"/>
              </a:solidFill>
              <a:latin typeface="Arial"/>
              <a:cs typeface="Arial"/>
              <a:sym typeface="Arial"/>
            </a:endParaRPr>
          </a:p>
        </p:txBody>
      </p:sp>
      <p:sp>
        <p:nvSpPr>
          <p:cNvPr id="514" name="Google Shape;514;p65"/>
          <p:cNvSpPr txBox="1"/>
          <p:nvPr/>
        </p:nvSpPr>
        <p:spPr>
          <a:xfrm>
            <a:off x="8985733" y="1464633"/>
            <a:ext cx="2870000" cy="2014000"/>
          </a:xfrm>
          <a:prstGeom prst="rect">
            <a:avLst/>
          </a:prstGeom>
          <a:solidFill>
            <a:srgbClr val="9FC5E8"/>
          </a:solid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Activity:</a:t>
            </a:r>
            <a:endParaRPr sz="1867" b="1"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Create a list of food companies that might use machinery that may need fixing.</a:t>
            </a:r>
            <a:endParaRPr sz="1867" kern="0">
              <a:solidFill>
                <a:srgbClr val="000000"/>
              </a:solidFill>
              <a:latin typeface="Arial"/>
              <a:cs typeface="Arial"/>
              <a:sym typeface="Arial"/>
            </a:endParaRPr>
          </a:p>
          <a:p>
            <a:pPr defTabSz="1219170">
              <a:buClr>
                <a:srgbClr val="000000"/>
              </a:buClr>
            </a:pPr>
            <a:r>
              <a:rPr lang="en-GB" sz="1467" b="1" kern="0">
                <a:solidFill>
                  <a:srgbClr val="000000"/>
                </a:solidFill>
                <a:latin typeface="Arial"/>
                <a:cs typeface="Arial"/>
                <a:sym typeface="Arial"/>
              </a:rPr>
              <a:t>https://www.youtube.com/watch?v=LAtPHANEf</a:t>
            </a:r>
            <a:r>
              <a:rPr lang="en-GB" sz="1333" b="1" kern="0">
                <a:solidFill>
                  <a:srgbClr val="000000"/>
                </a:solidFill>
                <a:latin typeface="Arial"/>
                <a:cs typeface="Arial"/>
                <a:sym typeface="Arial"/>
              </a:rPr>
              <a:t>Qo</a:t>
            </a:r>
            <a:endParaRPr sz="1333" b="1" kern="0">
              <a:solidFill>
                <a:srgbClr val="000000"/>
              </a:solidFill>
              <a:latin typeface="Arial"/>
              <a:cs typeface="Arial"/>
              <a:sym typeface="Arial"/>
            </a:endParaRPr>
          </a:p>
        </p:txBody>
      </p:sp>
      <p:pic>
        <p:nvPicPr>
          <p:cNvPr id="515" name="Google Shape;515;p65" descr="See the source image"/>
          <p:cNvPicPr preferRelativeResize="0"/>
          <p:nvPr/>
        </p:nvPicPr>
        <p:blipFill>
          <a:blip r:embed="rId3">
            <a:alphaModFix/>
          </a:blip>
          <a:stretch>
            <a:fillRect/>
          </a:stretch>
        </p:blipFill>
        <p:spPr>
          <a:xfrm>
            <a:off x="9339868" y="78001"/>
            <a:ext cx="2060433" cy="1317367"/>
          </a:xfrm>
          <a:prstGeom prst="rect">
            <a:avLst/>
          </a:prstGeom>
          <a:noFill/>
          <a:ln>
            <a:noFill/>
          </a:ln>
        </p:spPr>
      </p:pic>
      <p:pic>
        <p:nvPicPr>
          <p:cNvPr id="516" name="Google Shape;516;p65" descr="See the source image"/>
          <p:cNvPicPr preferRelativeResize="0"/>
          <p:nvPr/>
        </p:nvPicPr>
        <p:blipFill>
          <a:blip r:embed="rId4">
            <a:alphaModFix/>
          </a:blip>
          <a:stretch>
            <a:fillRect/>
          </a:stretch>
        </p:blipFill>
        <p:spPr>
          <a:xfrm>
            <a:off x="8858134" y="3844868"/>
            <a:ext cx="3291767" cy="2468833"/>
          </a:xfrm>
          <a:prstGeom prst="rect">
            <a:avLst/>
          </a:prstGeom>
          <a:noFill/>
          <a:ln>
            <a:noFill/>
          </a:ln>
        </p:spPr>
      </p:pic>
      <p:sp>
        <p:nvSpPr>
          <p:cNvPr id="517" name="Google Shape;517;p65"/>
          <p:cNvSpPr txBox="1"/>
          <p:nvPr/>
        </p:nvSpPr>
        <p:spPr>
          <a:xfrm>
            <a:off x="415633" y="178133"/>
            <a:ext cx="8688800" cy="1088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Electrical Engineer </a:t>
            </a:r>
            <a:endParaRPr sz="3200" kern="0">
              <a:solidFill>
                <a:srgbClr val="000000"/>
              </a:solidFill>
              <a:latin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3F3F3"/>
        </a:solidFill>
        <a:effectLst/>
      </p:bgPr>
    </p:bg>
    <p:spTree>
      <p:nvGrpSpPr>
        <p:cNvPr id="1" name="Shape 521"/>
        <p:cNvGrpSpPr/>
        <p:nvPr/>
      </p:nvGrpSpPr>
      <p:grpSpPr>
        <a:xfrm>
          <a:off x="0" y="0"/>
          <a:ext cx="0" cy="0"/>
          <a:chOff x="0" y="0"/>
          <a:chExt cx="0" cy="0"/>
        </a:xfrm>
      </p:grpSpPr>
      <p:pic>
        <p:nvPicPr>
          <p:cNvPr id="522" name="Google Shape;522;p66"/>
          <p:cNvPicPr preferRelativeResize="0"/>
          <p:nvPr/>
        </p:nvPicPr>
        <p:blipFill>
          <a:blip r:embed="rId3">
            <a:alphaModFix/>
          </a:blip>
          <a:stretch>
            <a:fillRect/>
          </a:stretch>
        </p:blipFill>
        <p:spPr>
          <a:xfrm rot="517090">
            <a:off x="9486968" y="429367"/>
            <a:ext cx="3053833" cy="1609799"/>
          </a:xfrm>
          <a:prstGeom prst="rect">
            <a:avLst/>
          </a:prstGeom>
          <a:noFill/>
          <a:ln>
            <a:noFill/>
          </a:ln>
        </p:spPr>
      </p:pic>
      <p:pic>
        <p:nvPicPr>
          <p:cNvPr id="523" name="Google Shape;523;p66"/>
          <p:cNvPicPr preferRelativeResize="0"/>
          <p:nvPr/>
        </p:nvPicPr>
        <p:blipFill>
          <a:blip r:embed="rId4">
            <a:alphaModFix/>
          </a:blip>
          <a:stretch>
            <a:fillRect/>
          </a:stretch>
        </p:blipFill>
        <p:spPr>
          <a:xfrm rot="-226053">
            <a:off x="7899967" y="937133"/>
            <a:ext cx="1976701" cy="1310859"/>
          </a:xfrm>
          <a:prstGeom prst="rect">
            <a:avLst/>
          </a:prstGeom>
          <a:noFill/>
          <a:ln>
            <a:noFill/>
          </a:ln>
        </p:spPr>
      </p:pic>
      <p:sp>
        <p:nvSpPr>
          <p:cNvPr id="524" name="Google Shape;524;p66"/>
          <p:cNvSpPr txBox="1"/>
          <p:nvPr/>
        </p:nvSpPr>
        <p:spPr>
          <a:xfrm rot="-412548">
            <a:off x="7785527" y="4983187"/>
            <a:ext cx="3969348" cy="1882765"/>
          </a:xfrm>
          <a:prstGeom prst="rect">
            <a:avLst/>
          </a:prstGeom>
          <a:solidFill>
            <a:srgbClr val="B7B7B7"/>
          </a:solidFill>
          <a:ln w="952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1467" b="1" u="sng" kern="0">
                <a:solidFill>
                  <a:srgbClr val="0B5394"/>
                </a:solidFill>
                <a:highlight>
                  <a:srgbClr val="FFFF00"/>
                </a:highlight>
                <a:latin typeface="Roboto Mono"/>
                <a:ea typeface="Roboto Mono"/>
                <a:cs typeface="Roboto Mono"/>
                <a:sym typeface="Roboto Mono"/>
              </a:rPr>
              <a:t>Task:</a:t>
            </a:r>
            <a:endParaRPr sz="1467" b="1" u="sng" kern="0">
              <a:solidFill>
                <a:srgbClr val="0B5394"/>
              </a:solidFill>
              <a:highlight>
                <a:srgbClr val="FFFF00"/>
              </a:highlight>
              <a:latin typeface="Roboto Mono"/>
              <a:ea typeface="Roboto Mono"/>
              <a:cs typeface="Roboto Mono"/>
              <a:sym typeface="Roboto Mono"/>
            </a:endParaRPr>
          </a:p>
          <a:p>
            <a:pPr defTabSz="1219170">
              <a:buClr>
                <a:srgbClr val="000000"/>
              </a:buClr>
            </a:pPr>
            <a:r>
              <a:rPr lang="en-GB" sz="1467" kern="0">
                <a:solidFill>
                  <a:srgbClr val="FFFFFF"/>
                </a:solidFill>
                <a:latin typeface="Roboto Mono"/>
                <a:ea typeface="Roboto Mono"/>
                <a:cs typeface="Roboto Mono"/>
                <a:sym typeface="Roboto Mono"/>
              </a:rPr>
              <a:t>Try and communicate a message to someone without using any spoken words- experiment with all of the other ways you can </a:t>
            </a:r>
            <a:endParaRPr sz="1467" kern="0">
              <a:solidFill>
                <a:srgbClr val="FFFFFF"/>
              </a:solidFill>
              <a:latin typeface="Roboto Mono"/>
              <a:ea typeface="Roboto Mono"/>
              <a:cs typeface="Roboto Mono"/>
              <a:sym typeface="Roboto Mono"/>
            </a:endParaRPr>
          </a:p>
          <a:p>
            <a:pPr defTabSz="1219170">
              <a:buClr>
                <a:srgbClr val="000000"/>
              </a:buClr>
            </a:pPr>
            <a:r>
              <a:rPr lang="en-GB" sz="1467" kern="0">
                <a:solidFill>
                  <a:srgbClr val="FFFFFF"/>
                </a:solidFill>
                <a:latin typeface="Roboto Mono"/>
                <a:ea typeface="Roboto Mono"/>
                <a:cs typeface="Roboto Mono"/>
                <a:sym typeface="Roboto Mono"/>
              </a:rPr>
              <a:t>get your message across!</a:t>
            </a:r>
            <a:endParaRPr sz="1467" kern="0">
              <a:solidFill>
                <a:srgbClr val="FFFFFF"/>
              </a:solidFill>
              <a:latin typeface="Roboto Mono"/>
              <a:ea typeface="Roboto Mono"/>
              <a:cs typeface="Roboto Mono"/>
              <a:sym typeface="Roboto Mono"/>
            </a:endParaRPr>
          </a:p>
        </p:txBody>
      </p:sp>
      <p:sp>
        <p:nvSpPr>
          <p:cNvPr id="525" name="Google Shape;525;p66"/>
          <p:cNvSpPr txBox="1">
            <a:spLocks noGrp="1"/>
          </p:cNvSpPr>
          <p:nvPr>
            <p:ph type="title"/>
          </p:nvPr>
        </p:nvSpPr>
        <p:spPr>
          <a:xfrm>
            <a:off x="0" y="110000"/>
            <a:ext cx="9130000" cy="763600"/>
          </a:xfrm>
          <a:prstGeom prst="rect">
            <a:avLst/>
          </a:prstGeom>
          <a:solidFill>
            <a:srgbClr val="B7B7B7"/>
          </a:solidFill>
          <a:ln w="952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r>
              <a:rPr lang="en-GB" sz="4000">
                <a:solidFill>
                  <a:srgbClr val="FFFFFF"/>
                </a:solidFill>
                <a:latin typeface="Roboto Mono"/>
                <a:ea typeface="Roboto Mono"/>
                <a:cs typeface="Roboto Mono"/>
                <a:sym typeface="Roboto Mono"/>
              </a:rPr>
              <a:t>Speech and Language Therapist</a:t>
            </a:r>
            <a:endParaRPr sz="4000">
              <a:solidFill>
                <a:srgbClr val="FFFFFF"/>
              </a:solidFill>
              <a:latin typeface="Roboto Mono"/>
              <a:ea typeface="Roboto Mono"/>
              <a:cs typeface="Roboto Mono"/>
              <a:sym typeface="Roboto Mono"/>
            </a:endParaRPr>
          </a:p>
        </p:txBody>
      </p:sp>
      <p:sp>
        <p:nvSpPr>
          <p:cNvPr id="526" name="Google Shape;526;p66"/>
          <p:cNvSpPr txBox="1">
            <a:spLocks noGrp="1"/>
          </p:cNvSpPr>
          <p:nvPr>
            <p:ph type="body" idx="1"/>
          </p:nvPr>
        </p:nvSpPr>
        <p:spPr>
          <a:xfrm>
            <a:off x="236333" y="1069233"/>
            <a:ext cx="7279200" cy="57336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marL="0" indent="0">
              <a:buNone/>
            </a:pPr>
            <a:r>
              <a:rPr lang="en-GB" sz="1600" b="1" u="sng">
                <a:solidFill>
                  <a:srgbClr val="4A86E8"/>
                </a:solidFill>
                <a:highlight>
                  <a:srgbClr val="FFFF00"/>
                </a:highlight>
                <a:latin typeface="Roboto Mono"/>
                <a:ea typeface="Roboto Mono"/>
                <a:cs typeface="Roboto Mono"/>
                <a:sym typeface="Roboto Mono"/>
              </a:rPr>
              <a:t>What do speech and language therapists do?</a:t>
            </a:r>
            <a:endParaRPr sz="1600" b="1" u="sng">
              <a:solidFill>
                <a:srgbClr val="4A86E8"/>
              </a:solidFill>
              <a:highlight>
                <a:srgbClr val="FFFF00"/>
              </a:highlight>
              <a:latin typeface="Roboto Mono"/>
              <a:ea typeface="Roboto Mono"/>
              <a:cs typeface="Roboto Mono"/>
              <a:sym typeface="Roboto Mono"/>
            </a:endParaRPr>
          </a:p>
          <a:p>
            <a:pPr marL="0" indent="0">
              <a:buNone/>
            </a:pPr>
            <a:r>
              <a:rPr lang="en-GB" sz="1600">
                <a:solidFill>
                  <a:srgbClr val="4A86E8"/>
                </a:solidFill>
                <a:latin typeface="Roboto Mono"/>
                <a:ea typeface="Roboto Mono"/>
                <a:cs typeface="Roboto Mono"/>
                <a:sym typeface="Roboto Mono"/>
              </a:rPr>
              <a:t>Speech and language therapists diagnose, assess and treat babies, children and adults with </a:t>
            </a:r>
            <a:r>
              <a:rPr lang="en-GB" sz="1600" b="1">
                <a:solidFill>
                  <a:srgbClr val="4A86E8"/>
                </a:solidFill>
                <a:latin typeface="Roboto Mono"/>
                <a:ea typeface="Roboto Mono"/>
                <a:cs typeface="Roboto Mono"/>
                <a:sym typeface="Roboto Mono"/>
              </a:rPr>
              <a:t>communication and/or swallowing difficulties</a:t>
            </a:r>
            <a:r>
              <a:rPr lang="en-GB" sz="1600">
                <a:solidFill>
                  <a:srgbClr val="4A86E8"/>
                </a:solidFill>
                <a:latin typeface="Roboto Mono"/>
                <a:ea typeface="Roboto Mono"/>
                <a:cs typeface="Roboto Mono"/>
                <a:sym typeface="Roboto Mono"/>
              </a:rPr>
              <a:t>. </a:t>
            </a:r>
            <a:endParaRPr sz="1600">
              <a:solidFill>
                <a:srgbClr val="4A86E8"/>
              </a:solidFill>
              <a:latin typeface="Roboto Mono"/>
              <a:ea typeface="Roboto Mono"/>
              <a:cs typeface="Roboto Mono"/>
              <a:sym typeface="Roboto Mono"/>
            </a:endParaRPr>
          </a:p>
          <a:p>
            <a:pPr marL="0" indent="0">
              <a:buNone/>
            </a:pPr>
            <a:endParaRPr sz="1600">
              <a:solidFill>
                <a:srgbClr val="4A86E8"/>
              </a:solidFill>
              <a:latin typeface="Roboto Mono"/>
              <a:ea typeface="Roboto Mono"/>
              <a:cs typeface="Roboto Mono"/>
              <a:sym typeface="Roboto Mono"/>
            </a:endParaRPr>
          </a:p>
          <a:p>
            <a:pPr marL="0" indent="0">
              <a:buNone/>
            </a:pPr>
            <a:r>
              <a:rPr lang="en-GB" sz="1600">
                <a:solidFill>
                  <a:srgbClr val="4A86E8"/>
                </a:solidFill>
                <a:latin typeface="Roboto Mono"/>
                <a:ea typeface="Roboto Mono"/>
                <a:cs typeface="Roboto Mono"/>
                <a:sym typeface="Roboto Mono"/>
              </a:rPr>
              <a:t>Our patients range from toddlers whose speech is slow to develop to older people who lose their ability to speak or swallow due to illness or injury.  </a:t>
            </a:r>
            <a:endParaRPr sz="1600">
              <a:solidFill>
                <a:srgbClr val="4A86E8"/>
              </a:solidFill>
              <a:latin typeface="Roboto Mono"/>
              <a:ea typeface="Roboto Mono"/>
              <a:cs typeface="Roboto Mono"/>
              <a:sym typeface="Roboto Mono"/>
            </a:endParaRPr>
          </a:p>
          <a:p>
            <a:pPr marL="0" indent="0">
              <a:buNone/>
            </a:pPr>
            <a:endParaRPr sz="1600" b="1" u="sng">
              <a:solidFill>
                <a:srgbClr val="4A86E8"/>
              </a:solidFill>
              <a:latin typeface="Roboto Mono"/>
              <a:ea typeface="Roboto Mono"/>
              <a:cs typeface="Roboto Mono"/>
              <a:sym typeface="Roboto Mono"/>
            </a:endParaRPr>
          </a:p>
          <a:p>
            <a:pPr marL="0" indent="0">
              <a:buNone/>
            </a:pPr>
            <a:r>
              <a:rPr lang="en-GB" sz="1600" b="1" u="sng">
                <a:solidFill>
                  <a:srgbClr val="4A86E8"/>
                </a:solidFill>
                <a:highlight>
                  <a:srgbClr val="FFFF00"/>
                </a:highlight>
                <a:latin typeface="Roboto Mono"/>
                <a:ea typeface="Roboto Mono"/>
                <a:cs typeface="Roboto Mono"/>
                <a:sym typeface="Roboto Mono"/>
              </a:rPr>
              <a:t>Where we work:</a:t>
            </a:r>
            <a:endParaRPr sz="1600" b="1" u="sng">
              <a:solidFill>
                <a:srgbClr val="4A86E8"/>
              </a:solidFill>
              <a:highlight>
                <a:srgbClr val="FFFF00"/>
              </a:highlight>
              <a:latin typeface="Roboto Mono"/>
              <a:ea typeface="Roboto Mono"/>
              <a:cs typeface="Roboto Mono"/>
              <a:sym typeface="Roboto Mono"/>
            </a:endParaRPr>
          </a:p>
          <a:p>
            <a:pPr marL="0" indent="0">
              <a:buNone/>
            </a:pPr>
            <a:r>
              <a:rPr lang="en-GB" sz="1600">
                <a:solidFill>
                  <a:srgbClr val="4A86E8"/>
                </a:solidFill>
                <a:latin typeface="Roboto Mono"/>
                <a:ea typeface="Roboto Mono"/>
                <a:cs typeface="Roboto Mono"/>
                <a:sym typeface="Roboto Mono"/>
              </a:rPr>
              <a:t>Mostly within the NHS. </a:t>
            </a:r>
            <a:endParaRPr sz="1600">
              <a:solidFill>
                <a:srgbClr val="4A86E8"/>
              </a:solidFill>
              <a:latin typeface="Roboto Mono"/>
              <a:ea typeface="Roboto Mono"/>
              <a:cs typeface="Roboto Mono"/>
              <a:sym typeface="Roboto Mono"/>
            </a:endParaRPr>
          </a:p>
          <a:p>
            <a:pPr marL="0" indent="0">
              <a:buNone/>
            </a:pPr>
            <a:r>
              <a:rPr lang="en-GB" sz="1600">
                <a:solidFill>
                  <a:srgbClr val="4A86E8"/>
                </a:solidFill>
                <a:latin typeface="Roboto Mono"/>
                <a:ea typeface="Roboto Mono"/>
                <a:cs typeface="Roboto Mono"/>
                <a:sym typeface="Roboto Mono"/>
              </a:rPr>
              <a:t>Settings include nurseries, schools, health centres, hospitals, prisons, youth offending institutes, visiting patients’ homes, charities. </a:t>
            </a:r>
            <a:endParaRPr sz="1600">
              <a:solidFill>
                <a:srgbClr val="4A86E8"/>
              </a:solidFill>
              <a:latin typeface="Roboto Mono"/>
              <a:ea typeface="Roboto Mono"/>
              <a:cs typeface="Roboto Mono"/>
              <a:sym typeface="Roboto Mono"/>
            </a:endParaRPr>
          </a:p>
          <a:p>
            <a:pPr marL="0" indent="0">
              <a:buNone/>
            </a:pPr>
            <a:endParaRPr sz="1600" b="1" u="sng">
              <a:solidFill>
                <a:srgbClr val="4A86E8"/>
              </a:solidFill>
              <a:latin typeface="Roboto Mono"/>
              <a:ea typeface="Roboto Mono"/>
              <a:cs typeface="Roboto Mono"/>
              <a:sym typeface="Roboto Mono"/>
            </a:endParaRPr>
          </a:p>
          <a:p>
            <a:pPr marL="0" indent="0">
              <a:buNone/>
            </a:pPr>
            <a:r>
              <a:rPr lang="en-GB" sz="1600" b="1" u="sng">
                <a:solidFill>
                  <a:srgbClr val="4A86E8"/>
                </a:solidFill>
                <a:highlight>
                  <a:srgbClr val="FFFF00"/>
                </a:highlight>
                <a:latin typeface="Roboto Mono"/>
                <a:ea typeface="Roboto Mono"/>
                <a:cs typeface="Roboto Mono"/>
                <a:sym typeface="Roboto Mono"/>
              </a:rPr>
              <a:t>How do you become a speech and language therapist?</a:t>
            </a:r>
            <a:endParaRPr sz="1600" b="1" u="sng">
              <a:solidFill>
                <a:srgbClr val="4A86E8"/>
              </a:solidFill>
              <a:highlight>
                <a:srgbClr val="FFFF00"/>
              </a:highlight>
              <a:latin typeface="Roboto Mono"/>
              <a:ea typeface="Roboto Mono"/>
              <a:cs typeface="Roboto Mono"/>
              <a:sym typeface="Roboto Mono"/>
            </a:endParaRPr>
          </a:p>
          <a:p>
            <a:pPr indent="-406390">
              <a:buClr>
                <a:srgbClr val="4A86E8"/>
              </a:buClr>
              <a:buSzPts val="1200"/>
              <a:buFont typeface="Roboto Mono"/>
              <a:buAutoNum type="arabicPeriod"/>
            </a:pPr>
            <a:r>
              <a:rPr lang="en-GB" sz="1600">
                <a:solidFill>
                  <a:srgbClr val="4A86E8"/>
                </a:solidFill>
                <a:latin typeface="Roboto Mono"/>
                <a:ea typeface="Roboto Mono"/>
                <a:cs typeface="Roboto Mono"/>
                <a:sym typeface="Roboto Mono"/>
              </a:rPr>
              <a:t>GCSEs &amp; A levels, preferably in related subjects (eg English, science, psychology)</a:t>
            </a:r>
            <a:endParaRPr sz="1600">
              <a:solidFill>
                <a:srgbClr val="4A86E8"/>
              </a:solidFill>
              <a:latin typeface="Roboto Mono"/>
              <a:ea typeface="Roboto Mono"/>
              <a:cs typeface="Roboto Mono"/>
              <a:sym typeface="Roboto Mono"/>
            </a:endParaRPr>
          </a:p>
          <a:p>
            <a:pPr indent="-406390">
              <a:buClr>
                <a:srgbClr val="4A86E8"/>
              </a:buClr>
              <a:buSzPts val="1200"/>
              <a:buFont typeface="Roboto Mono"/>
              <a:buAutoNum type="arabicPeriod"/>
            </a:pPr>
            <a:r>
              <a:rPr lang="en-GB" sz="1600">
                <a:solidFill>
                  <a:srgbClr val="4A86E8"/>
                </a:solidFill>
                <a:latin typeface="Roboto Mono"/>
                <a:ea typeface="Roboto Mono"/>
                <a:cs typeface="Roboto Mono"/>
                <a:sym typeface="Roboto Mono"/>
              </a:rPr>
              <a:t>4 year undergraduate degree or a 2 year postgraduate degree in Speech and Language Therapy </a:t>
            </a:r>
            <a:endParaRPr sz="1600">
              <a:solidFill>
                <a:srgbClr val="4A86E8"/>
              </a:solidFill>
              <a:latin typeface="Roboto Mono"/>
              <a:ea typeface="Roboto Mono"/>
              <a:cs typeface="Roboto Mono"/>
              <a:sym typeface="Roboto Mono"/>
            </a:endParaRPr>
          </a:p>
          <a:p>
            <a:pPr marL="0" indent="0">
              <a:buNone/>
            </a:pPr>
            <a:endParaRPr sz="1600">
              <a:latin typeface="Roboto Mono"/>
              <a:ea typeface="Roboto Mono"/>
              <a:cs typeface="Roboto Mono"/>
              <a:sym typeface="Roboto Mono"/>
            </a:endParaRPr>
          </a:p>
        </p:txBody>
      </p:sp>
      <p:sp>
        <p:nvSpPr>
          <p:cNvPr id="527" name="Google Shape;527;p66"/>
          <p:cNvSpPr txBox="1"/>
          <p:nvPr/>
        </p:nvSpPr>
        <p:spPr>
          <a:xfrm rot="354328">
            <a:off x="7412301" y="2494795"/>
            <a:ext cx="4715827" cy="2511013"/>
          </a:xfrm>
          <a:prstGeom prst="rect">
            <a:avLst/>
          </a:prstGeom>
          <a:solidFill>
            <a:srgbClr val="FFF2CC"/>
          </a:solidFill>
          <a:ln w="9525" cap="flat" cmpd="sng">
            <a:solidFill>
              <a:srgbClr val="000000"/>
            </a:solidFill>
            <a:prstDash val="solid"/>
            <a:round/>
            <a:headEnd type="none" w="sm" len="sm"/>
            <a:tailEnd type="none" w="sm" len="sm"/>
          </a:ln>
          <a:effectLst>
            <a:outerShdw blurRad="57150" dist="19050" algn="bl" rotWithShape="0">
              <a:srgbClr val="4A86E8">
                <a:alpha val="27000"/>
              </a:srgbClr>
            </a:outerShdw>
          </a:effectLst>
        </p:spPr>
        <p:txBody>
          <a:bodyPr spcFirstLastPara="1" wrap="square" lIns="121900" tIns="121900" rIns="121900" bIns="121900" anchor="t" anchorCtr="0">
            <a:noAutofit/>
          </a:bodyPr>
          <a:lstStyle/>
          <a:p>
            <a:pPr defTabSz="1219170">
              <a:buClr>
                <a:srgbClr val="000000"/>
              </a:buClr>
            </a:pPr>
            <a:r>
              <a:rPr lang="en-GB" sz="1467" kern="0">
                <a:solidFill>
                  <a:srgbClr val="FF0000"/>
                </a:solidFill>
                <a:latin typeface="Roboto Mono"/>
                <a:ea typeface="Roboto Mono"/>
                <a:cs typeface="Roboto Mono"/>
                <a:sym typeface="Roboto Mono"/>
              </a:rPr>
              <a:t>You would make a great Speech Therapist:</a:t>
            </a:r>
            <a:endParaRPr sz="1467" kern="0">
              <a:solidFill>
                <a:srgbClr val="FF0000"/>
              </a:solidFill>
              <a:latin typeface="Roboto Mono"/>
              <a:ea typeface="Roboto Mono"/>
              <a:cs typeface="Roboto Mono"/>
              <a:sym typeface="Roboto Mono"/>
            </a:endParaRPr>
          </a:p>
          <a:p>
            <a:pPr marL="609585" indent="-397923" defTabSz="1219170">
              <a:buClr>
                <a:srgbClr val="FF0000"/>
              </a:buClr>
              <a:buSzPts val="1100"/>
              <a:buFont typeface="Roboto Mono"/>
              <a:buChar char="-"/>
            </a:pPr>
            <a:r>
              <a:rPr lang="en-GB" sz="1467" kern="0">
                <a:solidFill>
                  <a:srgbClr val="FF0000"/>
                </a:solidFill>
                <a:latin typeface="Roboto Mono"/>
                <a:ea typeface="Roboto Mono"/>
                <a:cs typeface="Roboto Mono"/>
                <a:sym typeface="Roboto Mono"/>
              </a:rPr>
              <a:t>If you want to help people</a:t>
            </a:r>
            <a:endParaRPr sz="1467" kern="0">
              <a:solidFill>
                <a:srgbClr val="FF0000"/>
              </a:solidFill>
              <a:latin typeface="Roboto Mono"/>
              <a:ea typeface="Roboto Mono"/>
              <a:cs typeface="Roboto Mono"/>
              <a:sym typeface="Roboto Mono"/>
            </a:endParaRPr>
          </a:p>
          <a:p>
            <a:pPr marL="609585" indent="-397923" defTabSz="1219170">
              <a:buClr>
                <a:srgbClr val="FF0000"/>
              </a:buClr>
              <a:buSzPts val="1100"/>
              <a:buFont typeface="Roboto Mono"/>
              <a:buChar char="-"/>
            </a:pPr>
            <a:r>
              <a:rPr lang="en-GB" sz="1467" kern="0">
                <a:solidFill>
                  <a:srgbClr val="FF0000"/>
                </a:solidFill>
                <a:latin typeface="Roboto Mono"/>
                <a:ea typeface="Roboto Mono"/>
                <a:cs typeface="Roboto Mono"/>
                <a:sym typeface="Roboto Mono"/>
              </a:rPr>
              <a:t>If you are a good listener and communicator</a:t>
            </a:r>
            <a:endParaRPr sz="1467" kern="0">
              <a:solidFill>
                <a:srgbClr val="FF0000"/>
              </a:solidFill>
              <a:latin typeface="Roboto Mono"/>
              <a:ea typeface="Roboto Mono"/>
              <a:cs typeface="Roboto Mono"/>
              <a:sym typeface="Roboto Mono"/>
            </a:endParaRPr>
          </a:p>
          <a:p>
            <a:pPr marL="609585" indent="-397923" defTabSz="1219170">
              <a:buClr>
                <a:srgbClr val="FF0000"/>
              </a:buClr>
              <a:buSzPts val="1100"/>
              <a:buFont typeface="Roboto Mono"/>
              <a:buChar char="-"/>
            </a:pPr>
            <a:r>
              <a:rPr lang="en-GB" sz="1467" kern="0">
                <a:solidFill>
                  <a:srgbClr val="FF0000"/>
                </a:solidFill>
                <a:latin typeface="Roboto Mono"/>
                <a:ea typeface="Roboto Mono"/>
                <a:cs typeface="Roboto Mono"/>
                <a:sym typeface="Roboto Mono"/>
              </a:rPr>
              <a:t>If you enjoy English &amp; science </a:t>
            </a:r>
            <a:endParaRPr sz="1467" kern="0">
              <a:solidFill>
                <a:srgbClr val="FF0000"/>
              </a:solidFill>
              <a:latin typeface="Roboto Mono"/>
              <a:ea typeface="Roboto Mono"/>
              <a:cs typeface="Roboto Mono"/>
              <a:sym typeface="Roboto Mono"/>
            </a:endParaRPr>
          </a:p>
          <a:p>
            <a:pPr marL="609585" indent="-397923" defTabSz="1219170">
              <a:buClr>
                <a:srgbClr val="FF0000"/>
              </a:buClr>
              <a:buSzPts val="1100"/>
              <a:buFont typeface="Roboto Mono"/>
              <a:buChar char="-"/>
            </a:pPr>
            <a:r>
              <a:rPr lang="en-GB" sz="1467" kern="0">
                <a:solidFill>
                  <a:srgbClr val="FF0000"/>
                </a:solidFill>
                <a:latin typeface="Roboto Mono"/>
                <a:ea typeface="Roboto Mono"/>
                <a:cs typeface="Roboto Mono"/>
                <a:sym typeface="Roboto Mono"/>
              </a:rPr>
              <a:t>If you enjoy working as part of a team</a:t>
            </a:r>
            <a:endParaRPr sz="1467" kern="0">
              <a:solidFill>
                <a:srgbClr val="FF0000"/>
              </a:solidFill>
              <a:latin typeface="Roboto Mono"/>
              <a:ea typeface="Roboto Mono"/>
              <a:cs typeface="Roboto Mono"/>
              <a:sym typeface="Roboto Mono"/>
            </a:endParaRPr>
          </a:p>
          <a:p>
            <a:pPr marL="609585" indent="-397923" defTabSz="1219170">
              <a:buClr>
                <a:srgbClr val="FF0000"/>
              </a:buClr>
              <a:buSzPts val="1100"/>
              <a:buFont typeface="Roboto Mono"/>
              <a:buChar char="-"/>
            </a:pPr>
            <a:r>
              <a:rPr lang="en-GB" sz="1467" kern="0">
                <a:solidFill>
                  <a:srgbClr val="FF0000"/>
                </a:solidFill>
                <a:latin typeface="Roboto Mono"/>
                <a:ea typeface="Roboto Mono"/>
                <a:cs typeface="Roboto Mono"/>
                <a:sym typeface="Roboto Mono"/>
              </a:rPr>
              <a:t>If you like a challenge</a:t>
            </a:r>
            <a:endParaRPr sz="1467" kern="0">
              <a:solidFill>
                <a:srgbClr val="FF0000"/>
              </a:solidFill>
              <a:latin typeface="Roboto Mono"/>
              <a:ea typeface="Roboto Mono"/>
              <a:cs typeface="Roboto Mono"/>
              <a:sym typeface="Roboto Mono"/>
            </a:endParaRPr>
          </a:p>
          <a:p>
            <a:pPr marL="609585" indent="-397923" defTabSz="1219170">
              <a:buClr>
                <a:srgbClr val="FF0000"/>
              </a:buClr>
              <a:buSzPts val="1100"/>
              <a:buFont typeface="Roboto Mono"/>
              <a:buChar char="-"/>
            </a:pPr>
            <a:r>
              <a:rPr lang="en-GB" sz="1467" kern="0">
                <a:solidFill>
                  <a:srgbClr val="FF0000"/>
                </a:solidFill>
                <a:latin typeface="Roboto Mono"/>
                <a:ea typeface="Roboto Mono"/>
                <a:cs typeface="Roboto Mono"/>
                <a:sym typeface="Roboto Mono"/>
              </a:rPr>
              <a:t>If you want a flexible job with lots of different opportunities </a:t>
            </a:r>
            <a:endParaRPr sz="1467" kern="0">
              <a:solidFill>
                <a:srgbClr val="FF0000"/>
              </a:solidFill>
              <a:latin typeface="Roboto Mono"/>
              <a:ea typeface="Roboto Mono"/>
              <a:cs typeface="Roboto Mono"/>
              <a:sym typeface="Roboto Mon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31"/>
        <p:cNvGrpSpPr/>
        <p:nvPr/>
      </p:nvGrpSpPr>
      <p:grpSpPr>
        <a:xfrm>
          <a:off x="0" y="0"/>
          <a:ext cx="0" cy="0"/>
          <a:chOff x="0" y="0"/>
          <a:chExt cx="0" cy="0"/>
        </a:xfrm>
      </p:grpSpPr>
      <p:pic>
        <p:nvPicPr>
          <p:cNvPr id="532" name="Google Shape;532;p67"/>
          <p:cNvPicPr preferRelativeResize="0"/>
          <p:nvPr/>
        </p:nvPicPr>
        <p:blipFill rotWithShape="1">
          <a:blip r:embed="rId3">
            <a:alphaModFix/>
          </a:blip>
          <a:srcRect r="41711"/>
          <a:stretch/>
        </p:blipFill>
        <p:spPr>
          <a:xfrm>
            <a:off x="-63800" y="0"/>
            <a:ext cx="12255800" cy="6858000"/>
          </a:xfrm>
          <a:prstGeom prst="rect">
            <a:avLst/>
          </a:prstGeom>
          <a:noFill/>
          <a:ln>
            <a:noFill/>
          </a:ln>
        </p:spPr>
      </p:pic>
      <p:sp>
        <p:nvSpPr>
          <p:cNvPr id="533" name="Google Shape;533;p67"/>
          <p:cNvSpPr txBox="1">
            <a:spLocks noGrp="1"/>
          </p:cNvSpPr>
          <p:nvPr>
            <p:ph type="title"/>
          </p:nvPr>
        </p:nvSpPr>
        <p:spPr>
          <a:xfrm>
            <a:off x="0" y="105267"/>
            <a:ext cx="9620800" cy="937200"/>
          </a:xfrm>
          <a:prstGeom prst="rect">
            <a:avLst/>
          </a:prstGeom>
          <a:solidFill>
            <a:srgbClr val="007BFF">
              <a:alpha val="56980"/>
            </a:srgbClr>
          </a:solidFill>
        </p:spPr>
        <p:txBody>
          <a:bodyPr spcFirstLastPara="1" wrap="square" lIns="121900" tIns="121900" rIns="121900" bIns="121900" anchor="t" anchorCtr="0">
            <a:noAutofit/>
          </a:bodyPr>
          <a:lstStyle/>
          <a:p>
            <a:r>
              <a:rPr lang="en-GB" sz="3200" b="1">
                <a:solidFill>
                  <a:srgbClr val="FFFFFF"/>
                </a:solidFill>
              </a:rPr>
              <a:t>Research Meteorologist</a:t>
            </a:r>
            <a:endParaRPr sz="3200" b="1">
              <a:solidFill>
                <a:srgbClr val="FFFFFF"/>
              </a:solidFill>
            </a:endParaRPr>
          </a:p>
          <a:p>
            <a:r>
              <a:rPr lang="en-GB" sz="1867" b="1">
                <a:solidFill>
                  <a:srgbClr val="FFFFFF"/>
                </a:solidFill>
              </a:rPr>
              <a:t>Scientist Dr. Katie Wilson at the CIMMS / NOAA National Severe Storms Laboratory</a:t>
            </a:r>
            <a:endParaRPr sz="1867" b="1">
              <a:solidFill>
                <a:srgbClr val="FFFFFF"/>
              </a:solidFill>
            </a:endParaRPr>
          </a:p>
        </p:txBody>
      </p:sp>
      <p:sp>
        <p:nvSpPr>
          <p:cNvPr id="534" name="Google Shape;534;p67"/>
          <p:cNvSpPr txBox="1">
            <a:spLocks noGrp="1"/>
          </p:cNvSpPr>
          <p:nvPr>
            <p:ph type="body" idx="1"/>
          </p:nvPr>
        </p:nvSpPr>
        <p:spPr>
          <a:xfrm>
            <a:off x="0" y="1255881"/>
            <a:ext cx="3305600" cy="4556400"/>
          </a:xfrm>
          <a:prstGeom prst="rect">
            <a:avLst/>
          </a:prstGeom>
          <a:solidFill>
            <a:srgbClr val="007BFF">
              <a:alpha val="56980"/>
            </a:srgbClr>
          </a:solidFill>
        </p:spPr>
        <p:txBody>
          <a:bodyPr spcFirstLastPara="1" wrap="square" lIns="121900" tIns="121900" rIns="121900" bIns="121900" anchor="t" anchorCtr="0">
            <a:noAutofit/>
          </a:bodyPr>
          <a:lstStyle/>
          <a:p>
            <a:pPr marL="0" indent="0">
              <a:buNone/>
            </a:pPr>
            <a:r>
              <a:rPr lang="en-GB" sz="1467" b="1">
                <a:solidFill>
                  <a:srgbClr val="FFFFFF"/>
                </a:solidFill>
              </a:rPr>
              <a:t>What do I do?</a:t>
            </a:r>
            <a:endParaRPr sz="1467" b="1">
              <a:solidFill>
                <a:srgbClr val="FFFFFF"/>
              </a:solidFill>
            </a:endParaRPr>
          </a:p>
          <a:p>
            <a:pPr indent="-397923">
              <a:spcBef>
                <a:spcPts val="2133"/>
              </a:spcBef>
              <a:buClr>
                <a:srgbClr val="FFFFFF"/>
              </a:buClr>
              <a:buSzPts val="1100"/>
            </a:pPr>
            <a:r>
              <a:rPr lang="en-GB" sz="1467" b="1">
                <a:solidFill>
                  <a:srgbClr val="FFFFFF"/>
                </a:solidFill>
              </a:rPr>
              <a:t>Conduct experiments to test the impact of new technology on weather forecasters’ predictions of severe weather (e.g., tornadoes, giant hail, extreme flooding)</a:t>
            </a:r>
            <a:endParaRPr sz="1467" b="1">
              <a:solidFill>
                <a:srgbClr val="FFFFFF"/>
              </a:solidFill>
            </a:endParaRPr>
          </a:p>
          <a:p>
            <a:pPr indent="-397923">
              <a:buClr>
                <a:srgbClr val="FFFFFF"/>
              </a:buClr>
              <a:buSzPts val="1100"/>
            </a:pPr>
            <a:r>
              <a:rPr lang="en-GB" sz="1467" b="1">
                <a:solidFill>
                  <a:srgbClr val="FFFFFF"/>
                </a:solidFill>
              </a:rPr>
              <a:t>Explore research questions that have never been asked before</a:t>
            </a:r>
            <a:endParaRPr sz="1467" b="1">
              <a:solidFill>
                <a:srgbClr val="FFFFFF"/>
              </a:solidFill>
            </a:endParaRPr>
          </a:p>
          <a:p>
            <a:pPr indent="-397923">
              <a:buClr>
                <a:srgbClr val="FFFFFF"/>
              </a:buClr>
              <a:buSzPts val="1100"/>
            </a:pPr>
            <a:r>
              <a:rPr lang="en-GB" sz="1467" b="1">
                <a:solidFill>
                  <a:srgbClr val="FFFFFF"/>
                </a:solidFill>
              </a:rPr>
              <a:t>Attend conferences and workshops to learn about lots of other research happening in weather and climate</a:t>
            </a:r>
            <a:endParaRPr sz="1467" b="1">
              <a:solidFill>
                <a:srgbClr val="FFFFFF"/>
              </a:solidFill>
            </a:endParaRPr>
          </a:p>
        </p:txBody>
      </p:sp>
      <p:sp>
        <p:nvSpPr>
          <p:cNvPr id="535" name="Google Shape;535;p67"/>
          <p:cNvSpPr txBox="1">
            <a:spLocks noGrp="1"/>
          </p:cNvSpPr>
          <p:nvPr>
            <p:ph type="body" idx="1"/>
          </p:nvPr>
        </p:nvSpPr>
        <p:spPr>
          <a:xfrm>
            <a:off x="3479200" y="1253000"/>
            <a:ext cx="4986000" cy="4556400"/>
          </a:xfrm>
          <a:prstGeom prst="rect">
            <a:avLst/>
          </a:prstGeom>
          <a:solidFill>
            <a:srgbClr val="007BFF">
              <a:alpha val="56980"/>
            </a:srgbClr>
          </a:solidFill>
        </p:spPr>
        <p:txBody>
          <a:bodyPr spcFirstLastPara="1" wrap="square" lIns="121900" tIns="121900" rIns="121900" bIns="121900" anchor="t" anchorCtr="0">
            <a:noAutofit/>
          </a:bodyPr>
          <a:lstStyle/>
          <a:p>
            <a:pPr marL="0" indent="0">
              <a:buNone/>
            </a:pPr>
            <a:r>
              <a:rPr lang="en-GB" sz="1467" b="1">
                <a:solidFill>
                  <a:srgbClr val="FFFFFF"/>
                </a:solidFill>
              </a:rPr>
              <a:t>What qualifications do I have?</a:t>
            </a:r>
            <a:endParaRPr sz="1467" b="1">
              <a:solidFill>
                <a:srgbClr val="FFFFFF"/>
              </a:solidFill>
            </a:endParaRPr>
          </a:p>
          <a:p>
            <a:pPr indent="-397923">
              <a:spcBef>
                <a:spcPts val="2133"/>
              </a:spcBef>
              <a:buClr>
                <a:srgbClr val="FFFFFF"/>
              </a:buClr>
              <a:buSzPts val="1100"/>
            </a:pPr>
            <a:r>
              <a:rPr lang="en-GB" sz="1467" b="1">
                <a:solidFill>
                  <a:srgbClr val="FFFFFF"/>
                </a:solidFill>
              </a:rPr>
              <a:t>Maths (required), physics (required), and psychology (not required) A-levels</a:t>
            </a:r>
            <a:endParaRPr sz="1467" b="1">
              <a:solidFill>
                <a:srgbClr val="FFFFFF"/>
              </a:solidFill>
            </a:endParaRPr>
          </a:p>
          <a:p>
            <a:pPr indent="-397923">
              <a:buClr>
                <a:srgbClr val="FFFFFF"/>
              </a:buClr>
              <a:buSzPts val="1100"/>
            </a:pPr>
            <a:r>
              <a:rPr lang="en-GB" sz="1467" b="1">
                <a:solidFill>
                  <a:srgbClr val="FFFFFF"/>
                </a:solidFill>
              </a:rPr>
              <a:t>Highest degree is Doctor of Philosophy in Meteorology (and you oftentimes are PAID while completing this degree!)</a:t>
            </a:r>
            <a:endParaRPr sz="1467" b="1">
              <a:solidFill>
                <a:srgbClr val="FFFFFF"/>
              </a:solidFill>
            </a:endParaRPr>
          </a:p>
          <a:p>
            <a:pPr marL="0" indent="0">
              <a:lnSpc>
                <a:spcPct val="100000"/>
              </a:lnSpc>
              <a:spcBef>
                <a:spcPts val="2133"/>
              </a:spcBef>
              <a:buNone/>
            </a:pPr>
            <a:r>
              <a:rPr lang="en-GB" sz="1467" b="1">
                <a:solidFill>
                  <a:srgbClr val="FFFFFF"/>
                </a:solidFill>
              </a:rPr>
              <a:t>What skills do I need?</a:t>
            </a:r>
            <a:endParaRPr sz="1467" b="1">
              <a:solidFill>
                <a:srgbClr val="FFFFFF"/>
              </a:solidFill>
            </a:endParaRPr>
          </a:p>
          <a:p>
            <a:pPr indent="-397923">
              <a:spcBef>
                <a:spcPts val="2133"/>
              </a:spcBef>
              <a:buClr>
                <a:srgbClr val="FFFFFF"/>
              </a:buClr>
              <a:buSzPts val="1100"/>
            </a:pPr>
            <a:r>
              <a:rPr lang="en-GB" sz="1467" b="1">
                <a:solidFill>
                  <a:srgbClr val="FFFFFF"/>
                </a:solidFill>
              </a:rPr>
              <a:t>Creative thinking and problem solving</a:t>
            </a:r>
            <a:endParaRPr sz="1467" b="1">
              <a:solidFill>
                <a:srgbClr val="FFFFFF"/>
              </a:solidFill>
            </a:endParaRPr>
          </a:p>
          <a:p>
            <a:pPr indent="-397923">
              <a:buClr>
                <a:srgbClr val="FFFFFF"/>
              </a:buClr>
              <a:buSzPts val="1100"/>
            </a:pPr>
            <a:r>
              <a:rPr lang="en-GB" sz="1467" b="1">
                <a:solidFill>
                  <a:srgbClr val="FFFFFF"/>
                </a:solidFill>
              </a:rPr>
              <a:t>Writing (for publications)</a:t>
            </a:r>
            <a:endParaRPr sz="1467" b="1">
              <a:solidFill>
                <a:srgbClr val="FFFFFF"/>
              </a:solidFill>
            </a:endParaRPr>
          </a:p>
          <a:p>
            <a:pPr indent="-397923">
              <a:buClr>
                <a:srgbClr val="FFFFFF"/>
              </a:buClr>
              <a:buSzPts val="1100"/>
            </a:pPr>
            <a:r>
              <a:rPr lang="en-GB" sz="1467" b="1">
                <a:solidFill>
                  <a:srgbClr val="FFFFFF"/>
                </a:solidFill>
              </a:rPr>
              <a:t>Computer programming/coding</a:t>
            </a:r>
            <a:endParaRPr sz="1467" b="1">
              <a:solidFill>
                <a:srgbClr val="FFFFFF"/>
              </a:solidFill>
            </a:endParaRPr>
          </a:p>
          <a:p>
            <a:pPr indent="-397923">
              <a:buClr>
                <a:srgbClr val="FFFFFF"/>
              </a:buClr>
              <a:buSzPts val="1100"/>
            </a:pPr>
            <a:r>
              <a:rPr lang="en-GB" sz="1467" b="1">
                <a:solidFill>
                  <a:srgbClr val="FFFFFF"/>
                </a:solidFill>
              </a:rPr>
              <a:t>Ability to communicate complex ideas in simple language to non-experts</a:t>
            </a:r>
            <a:endParaRPr sz="1467" b="1">
              <a:solidFill>
                <a:srgbClr val="FFFFFF"/>
              </a:solidFill>
            </a:endParaRPr>
          </a:p>
          <a:p>
            <a:pPr indent="-397923">
              <a:buClr>
                <a:srgbClr val="FFFFFF"/>
              </a:buClr>
              <a:buSzPts val="1100"/>
            </a:pPr>
            <a:r>
              <a:rPr lang="en-GB" sz="1467" b="1">
                <a:solidFill>
                  <a:srgbClr val="FFFFFF"/>
                </a:solidFill>
              </a:rPr>
              <a:t>Work well independently as well as in teams</a:t>
            </a:r>
            <a:endParaRPr sz="1467" b="1">
              <a:solidFill>
                <a:srgbClr val="FFFFFF"/>
              </a:solidFill>
            </a:endParaRPr>
          </a:p>
          <a:p>
            <a:pPr indent="-397923">
              <a:buClr>
                <a:srgbClr val="FFFFFF"/>
              </a:buClr>
              <a:buSzPts val="1100"/>
            </a:pPr>
            <a:r>
              <a:rPr lang="en-GB" sz="1467" b="1">
                <a:solidFill>
                  <a:srgbClr val="FFFFFF"/>
                </a:solidFill>
              </a:rPr>
              <a:t>A passion for discovering something new</a:t>
            </a:r>
            <a:endParaRPr sz="1467" b="1">
              <a:solidFill>
                <a:srgbClr val="FFFFFF"/>
              </a:solidFill>
            </a:endParaRPr>
          </a:p>
        </p:txBody>
      </p:sp>
      <p:sp>
        <p:nvSpPr>
          <p:cNvPr id="536" name="Google Shape;536;p67"/>
          <p:cNvSpPr txBox="1">
            <a:spLocks noGrp="1"/>
          </p:cNvSpPr>
          <p:nvPr>
            <p:ph type="body" idx="1"/>
          </p:nvPr>
        </p:nvSpPr>
        <p:spPr>
          <a:xfrm>
            <a:off x="8638800" y="1780044"/>
            <a:ext cx="3496400" cy="4020800"/>
          </a:xfrm>
          <a:prstGeom prst="rect">
            <a:avLst/>
          </a:prstGeom>
          <a:solidFill>
            <a:srgbClr val="007BFF">
              <a:alpha val="56980"/>
            </a:srgbClr>
          </a:solidFill>
        </p:spPr>
        <p:txBody>
          <a:bodyPr spcFirstLastPara="1" wrap="square" lIns="121900" tIns="121900" rIns="121900" bIns="121900" anchor="t" anchorCtr="0">
            <a:noAutofit/>
          </a:bodyPr>
          <a:lstStyle/>
          <a:p>
            <a:pPr marL="0" indent="0">
              <a:buNone/>
            </a:pPr>
            <a:r>
              <a:rPr lang="en-GB" sz="1467" b="1">
                <a:solidFill>
                  <a:srgbClr val="FFFFFF"/>
                </a:solidFill>
              </a:rPr>
              <a:t>What other professions can meteorologists work in?</a:t>
            </a:r>
            <a:endParaRPr sz="1467" b="1">
              <a:solidFill>
                <a:srgbClr val="FFFFFF"/>
              </a:solidFill>
            </a:endParaRPr>
          </a:p>
          <a:p>
            <a:pPr indent="-397923">
              <a:spcBef>
                <a:spcPts val="2133"/>
              </a:spcBef>
              <a:buClr>
                <a:srgbClr val="FFFFFF"/>
              </a:buClr>
              <a:buSzPts val="1100"/>
            </a:pPr>
            <a:r>
              <a:rPr lang="en-GB" sz="1467" b="1">
                <a:solidFill>
                  <a:srgbClr val="FFFFFF"/>
                </a:solidFill>
              </a:rPr>
              <a:t>Weather forecasting</a:t>
            </a:r>
            <a:endParaRPr sz="1467" b="1">
              <a:solidFill>
                <a:srgbClr val="FFFFFF"/>
              </a:solidFill>
            </a:endParaRPr>
          </a:p>
          <a:p>
            <a:pPr indent="-397923">
              <a:buClr>
                <a:srgbClr val="FFFFFF"/>
              </a:buClr>
              <a:buSzPts val="1100"/>
            </a:pPr>
            <a:r>
              <a:rPr lang="en-GB" sz="1467" b="1">
                <a:solidFill>
                  <a:srgbClr val="FFFFFF"/>
                </a:solidFill>
              </a:rPr>
              <a:t>Broadcast (TV)</a:t>
            </a:r>
            <a:endParaRPr sz="1467" b="1">
              <a:solidFill>
                <a:srgbClr val="FFFFFF"/>
              </a:solidFill>
            </a:endParaRPr>
          </a:p>
          <a:p>
            <a:pPr indent="-397923">
              <a:buClr>
                <a:srgbClr val="FFFFFF"/>
              </a:buClr>
              <a:buSzPts val="1100"/>
            </a:pPr>
            <a:r>
              <a:rPr lang="en-GB" sz="1467" b="1">
                <a:solidFill>
                  <a:srgbClr val="FFFFFF"/>
                </a:solidFill>
              </a:rPr>
              <a:t>Policy advisor</a:t>
            </a:r>
            <a:endParaRPr sz="1467" b="1">
              <a:solidFill>
                <a:srgbClr val="FFFFFF"/>
              </a:solidFill>
            </a:endParaRPr>
          </a:p>
          <a:p>
            <a:pPr indent="-397923">
              <a:buClr>
                <a:srgbClr val="FFFFFF"/>
              </a:buClr>
              <a:buSzPts val="1100"/>
            </a:pPr>
            <a:r>
              <a:rPr lang="en-GB" sz="1467" b="1">
                <a:solidFill>
                  <a:srgbClr val="FFFFFF"/>
                </a:solidFill>
              </a:rPr>
              <a:t>Insurance industry</a:t>
            </a:r>
            <a:endParaRPr sz="1467" b="1">
              <a:solidFill>
                <a:srgbClr val="FFFFFF"/>
              </a:solidFill>
            </a:endParaRPr>
          </a:p>
          <a:p>
            <a:pPr indent="-397923">
              <a:buClr>
                <a:srgbClr val="FFFFFF"/>
              </a:buClr>
              <a:buSzPts val="1100"/>
            </a:pPr>
            <a:r>
              <a:rPr lang="en-GB" sz="1467" b="1">
                <a:solidFill>
                  <a:srgbClr val="FFFFFF"/>
                </a:solidFill>
              </a:rPr>
              <a:t>Energy industry</a:t>
            </a:r>
            <a:endParaRPr sz="1467" b="1">
              <a:solidFill>
                <a:srgbClr val="FFFFFF"/>
              </a:solidFill>
            </a:endParaRPr>
          </a:p>
          <a:p>
            <a:pPr indent="-397923">
              <a:buClr>
                <a:srgbClr val="FFFFFF"/>
              </a:buClr>
              <a:buSzPts val="1100"/>
            </a:pPr>
            <a:r>
              <a:rPr lang="en-GB" sz="1467" b="1">
                <a:solidFill>
                  <a:srgbClr val="FFFFFF"/>
                </a:solidFill>
              </a:rPr>
              <a:t>Agricultural industry</a:t>
            </a:r>
            <a:endParaRPr sz="1467" b="1">
              <a:solidFill>
                <a:srgbClr val="FFFFFF"/>
              </a:solidFill>
            </a:endParaRPr>
          </a:p>
          <a:p>
            <a:pPr indent="-397923">
              <a:buClr>
                <a:srgbClr val="FFFFFF"/>
              </a:buClr>
              <a:buSzPts val="1100"/>
            </a:pPr>
            <a:r>
              <a:rPr lang="en-GB" sz="1467" b="1">
                <a:solidFill>
                  <a:srgbClr val="FFFFFF"/>
                </a:solidFill>
              </a:rPr>
              <a:t>Teaching</a:t>
            </a:r>
            <a:endParaRPr sz="1467" b="1">
              <a:solidFill>
                <a:srgbClr val="FFFFFF"/>
              </a:solidFill>
            </a:endParaRPr>
          </a:p>
          <a:p>
            <a:pPr indent="-397923">
              <a:buClr>
                <a:srgbClr val="FFFFFF"/>
              </a:buClr>
              <a:buSzPts val="1100"/>
            </a:pPr>
            <a:r>
              <a:rPr lang="en-GB" sz="1467" b="1">
                <a:solidFill>
                  <a:srgbClr val="FFFFFF"/>
                </a:solidFill>
              </a:rPr>
              <a:t>HUNDREDS of research areas (including storm chasing!)</a:t>
            </a:r>
            <a:endParaRPr sz="1467" b="1">
              <a:solidFill>
                <a:srgbClr val="FFFFFF"/>
              </a:solidFill>
            </a:endParaRPr>
          </a:p>
          <a:p>
            <a:pPr indent="-397923">
              <a:buClr>
                <a:srgbClr val="FFFFFF"/>
              </a:buClr>
              <a:buSzPts val="1100"/>
            </a:pPr>
            <a:r>
              <a:rPr lang="en-GB" sz="1467" b="1">
                <a:solidFill>
                  <a:srgbClr val="FFFFFF"/>
                </a:solidFill>
              </a:rPr>
              <a:t>And many more...</a:t>
            </a:r>
            <a:endParaRPr sz="1467" b="1">
              <a:solidFill>
                <a:srgbClr val="FFFFFF"/>
              </a:solidFill>
            </a:endParaRPr>
          </a:p>
        </p:txBody>
      </p:sp>
      <p:sp>
        <p:nvSpPr>
          <p:cNvPr id="537" name="Google Shape;537;p67"/>
          <p:cNvSpPr txBox="1"/>
          <p:nvPr/>
        </p:nvSpPr>
        <p:spPr>
          <a:xfrm>
            <a:off x="-63700" y="6025067"/>
            <a:ext cx="12255600" cy="712000"/>
          </a:xfrm>
          <a:prstGeom prst="rect">
            <a:avLst/>
          </a:prstGeom>
          <a:solidFill>
            <a:srgbClr val="007BFF">
              <a:alpha val="56980"/>
            </a:srgbClr>
          </a:solidFill>
          <a:ln>
            <a:noFill/>
          </a:ln>
        </p:spPr>
        <p:txBody>
          <a:bodyPr spcFirstLastPara="1" wrap="square" lIns="121900" tIns="121900" rIns="121900" bIns="121900" anchor="t" anchorCtr="0">
            <a:noAutofit/>
          </a:bodyPr>
          <a:lstStyle/>
          <a:p>
            <a:pPr defTabSz="1219170">
              <a:buClr>
                <a:srgbClr val="000000"/>
              </a:buClr>
            </a:pPr>
            <a:r>
              <a:rPr lang="en-GB" sz="1467" b="1" kern="0">
                <a:solidFill>
                  <a:srgbClr val="FFFFFF"/>
                </a:solidFill>
                <a:latin typeface="Arial"/>
                <a:cs typeface="Arial"/>
                <a:sym typeface="Arial"/>
              </a:rPr>
              <a:t>Click to watch this video about the National Severe Storms Laboratory: </a:t>
            </a:r>
            <a:r>
              <a:rPr lang="en-GB" sz="1467" u="sng" kern="0">
                <a:solidFill>
                  <a:srgbClr val="FFFFFF"/>
                </a:solidFill>
                <a:latin typeface="Arial"/>
                <a:cs typeface="Arial"/>
                <a:sym typeface="Arial"/>
                <a:hlinkClick r:id="rId4"/>
              </a:rPr>
              <a:t>https://www.nssl.noaa.gov/about/</a:t>
            </a:r>
            <a:endParaRPr sz="1467" kern="0">
              <a:solidFill>
                <a:srgbClr val="FFFFFF"/>
              </a:solidFill>
              <a:latin typeface="Arial"/>
              <a:cs typeface="Arial"/>
              <a:sym typeface="Arial"/>
            </a:endParaRPr>
          </a:p>
          <a:p>
            <a:pPr defTabSz="1219170">
              <a:buClr>
                <a:srgbClr val="000000"/>
              </a:buClr>
            </a:pPr>
            <a:r>
              <a:rPr lang="en-GB" sz="1467" b="1" kern="0">
                <a:solidFill>
                  <a:srgbClr val="FFFFFF"/>
                </a:solidFill>
                <a:latin typeface="Arial"/>
                <a:cs typeface="Arial"/>
                <a:sym typeface="Arial"/>
              </a:rPr>
              <a:t>Links to Weather Activity Ideas: </a:t>
            </a:r>
            <a:r>
              <a:rPr lang="en-GB" sz="1467" u="sng" kern="0">
                <a:solidFill>
                  <a:srgbClr val="FFFFFF"/>
                </a:solidFill>
                <a:latin typeface="Arial"/>
                <a:cs typeface="Arial"/>
                <a:sym typeface="Arial"/>
                <a:hlinkClick r:id="rId5"/>
              </a:rPr>
              <a:t>http://www.weatherwizkids.com/weather-experiments.htm</a:t>
            </a:r>
            <a:r>
              <a:rPr lang="en-GB" sz="1467" kern="0">
                <a:solidFill>
                  <a:srgbClr val="FFFFFF"/>
                </a:solidFill>
                <a:latin typeface="Arial"/>
                <a:cs typeface="Arial"/>
                <a:sym typeface="Arial"/>
              </a:rPr>
              <a:t> and </a:t>
            </a:r>
            <a:r>
              <a:rPr lang="en-GB" sz="1467" u="sng" kern="0">
                <a:solidFill>
                  <a:srgbClr val="FFFFFF"/>
                </a:solidFill>
                <a:latin typeface="Arial"/>
                <a:cs typeface="Arial"/>
                <a:sym typeface="Arial"/>
                <a:hlinkClick r:id="rId6"/>
              </a:rPr>
              <a:t>https://www.nssl.noaa.gov/education/students/</a:t>
            </a:r>
            <a:endParaRPr sz="1467" kern="0">
              <a:solidFill>
                <a:srgbClr val="FFFFFF"/>
              </a:solidFill>
              <a:latin typeface="Arial"/>
              <a:cs typeface="Arial"/>
              <a:sym typeface="Arial"/>
            </a:endParaRPr>
          </a:p>
        </p:txBody>
      </p:sp>
      <p:pic>
        <p:nvPicPr>
          <p:cNvPr id="538" name="Google Shape;538;p67"/>
          <p:cNvPicPr preferRelativeResize="0"/>
          <p:nvPr/>
        </p:nvPicPr>
        <p:blipFill rotWithShape="1">
          <a:blip r:embed="rId7">
            <a:alphaModFix/>
          </a:blip>
          <a:srcRect r="12056" b="12556"/>
          <a:stretch/>
        </p:blipFill>
        <p:spPr>
          <a:xfrm>
            <a:off x="9788944" y="105267"/>
            <a:ext cx="2346256" cy="15552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42"/>
        <p:cNvGrpSpPr/>
        <p:nvPr/>
      </p:nvGrpSpPr>
      <p:grpSpPr>
        <a:xfrm>
          <a:off x="0" y="0"/>
          <a:ext cx="0" cy="0"/>
          <a:chOff x="0" y="0"/>
          <a:chExt cx="0" cy="0"/>
        </a:xfrm>
      </p:grpSpPr>
      <p:sp>
        <p:nvSpPr>
          <p:cNvPr id="543" name="Google Shape;543;p68"/>
          <p:cNvSpPr txBox="1">
            <a:spLocks noGrp="1"/>
          </p:cNvSpPr>
          <p:nvPr>
            <p:ph type="title"/>
          </p:nvPr>
        </p:nvSpPr>
        <p:spPr>
          <a:xfrm>
            <a:off x="609600" y="154337"/>
            <a:ext cx="10972800" cy="1143200"/>
          </a:xfrm>
          <a:prstGeom prst="rect">
            <a:avLst/>
          </a:prstGeom>
        </p:spPr>
        <p:txBody>
          <a:bodyPr spcFirstLastPara="1" wrap="square" lIns="121900" tIns="60933" rIns="121900" bIns="60933" anchor="ctr" anchorCtr="0">
            <a:noAutofit/>
          </a:bodyPr>
          <a:lstStyle/>
          <a:p>
            <a:r>
              <a:rPr lang="en-GB">
                <a:latin typeface="Lobster"/>
                <a:ea typeface="Lobster"/>
                <a:cs typeface="Lobster"/>
                <a:sym typeface="Lobster"/>
              </a:rPr>
              <a:t>Teacher</a:t>
            </a:r>
            <a:endParaRPr>
              <a:latin typeface="Lobster"/>
              <a:ea typeface="Lobster"/>
              <a:cs typeface="Lobster"/>
              <a:sym typeface="Lobster"/>
            </a:endParaRPr>
          </a:p>
        </p:txBody>
      </p:sp>
      <p:sp>
        <p:nvSpPr>
          <p:cNvPr id="544" name="Google Shape;544;p68"/>
          <p:cNvSpPr txBox="1">
            <a:spLocks noGrp="1"/>
          </p:cNvSpPr>
          <p:nvPr>
            <p:ph type="body" idx="1"/>
          </p:nvPr>
        </p:nvSpPr>
        <p:spPr>
          <a:xfrm>
            <a:off x="386167" y="1177200"/>
            <a:ext cx="5303200" cy="3040400"/>
          </a:xfrm>
          <a:prstGeom prst="rect">
            <a:avLst/>
          </a:prstGeom>
        </p:spPr>
        <p:txBody>
          <a:bodyPr spcFirstLastPara="1" wrap="square" lIns="121900" tIns="60933" rIns="121900" bIns="60933" anchor="t" anchorCtr="0">
            <a:noAutofit/>
          </a:bodyPr>
          <a:lstStyle/>
          <a:p>
            <a:pPr marL="0" indent="0">
              <a:buNone/>
            </a:pPr>
            <a:r>
              <a:rPr lang="en-GB" sz="2133"/>
              <a:t>To be a teacher you need to have either a teaching degree, or an undergraduate degree with a teaching top up (either through university - PGCE - or school based - SCITT). </a:t>
            </a:r>
            <a:endParaRPr sz="2133"/>
          </a:p>
          <a:p>
            <a:pPr marL="0" indent="0">
              <a:buNone/>
            </a:pPr>
            <a:endParaRPr sz="2133"/>
          </a:p>
          <a:p>
            <a:pPr marL="0" indent="0">
              <a:buNone/>
            </a:pPr>
            <a:r>
              <a:rPr lang="en-GB" sz="2133"/>
              <a:t>This means you need to work hard at school to have GCSEs in Maths, English and Science as well as A-Levels...no matter what subject you want to teach! </a:t>
            </a:r>
            <a:endParaRPr sz="2133"/>
          </a:p>
          <a:p>
            <a:pPr marL="0" indent="0">
              <a:buNone/>
            </a:pPr>
            <a:endParaRPr sz="2133"/>
          </a:p>
        </p:txBody>
      </p:sp>
      <p:sp>
        <p:nvSpPr>
          <p:cNvPr id="545" name="Google Shape;545;p68"/>
          <p:cNvSpPr txBox="1">
            <a:spLocks noGrp="1"/>
          </p:cNvSpPr>
          <p:nvPr>
            <p:ph type="body" idx="2"/>
          </p:nvPr>
        </p:nvSpPr>
        <p:spPr>
          <a:xfrm>
            <a:off x="6197600" y="1600200"/>
            <a:ext cx="5384800" cy="4526000"/>
          </a:xfrm>
          <a:prstGeom prst="rect">
            <a:avLst/>
          </a:prstGeom>
        </p:spPr>
        <p:txBody>
          <a:bodyPr spcFirstLastPara="1" wrap="square" lIns="121900" tIns="60933" rIns="121900" bIns="60933" anchor="t" anchorCtr="0">
            <a:noAutofit/>
          </a:bodyPr>
          <a:lstStyle/>
          <a:p>
            <a:pPr marL="0" indent="0">
              <a:buNone/>
            </a:pPr>
            <a:r>
              <a:rPr lang="en-GB"/>
              <a:t>The best parts of the job are:</a:t>
            </a:r>
            <a:endParaRPr/>
          </a:p>
          <a:p>
            <a:r>
              <a:rPr lang="en-GB"/>
              <a:t>The children!</a:t>
            </a:r>
            <a:endParaRPr/>
          </a:p>
          <a:p>
            <a:pPr>
              <a:spcBef>
                <a:spcPts val="0"/>
              </a:spcBef>
            </a:pPr>
            <a:r>
              <a:rPr lang="en-GB"/>
              <a:t>It’s different every day</a:t>
            </a:r>
            <a:endParaRPr/>
          </a:p>
          <a:p>
            <a:pPr>
              <a:spcBef>
                <a:spcPts val="0"/>
              </a:spcBef>
            </a:pPr>
            <a:r>
              <a:rPr lang="en-GB"/>
              <a:t>Chance to be creative</a:t>
            </a:r>
            <a:endParaRPr/>
          </a:p>
          <a:p>
            <a:pPr>
              <a:spcBef>
                <a:spcPts val="0"/>
              </a:spcBef>
            </a:pPr>
            <a:r>
              <a:rPr lang="en-GB"/>
              <a:t>Working as a team</a:t>
            </a:r>
            <a:endParaRPr/>
          </a:p>
          <a:p>
            <a:pPr>
              <a:spcBef>
                <a:spcPts val="0"/>
              </a:spcBef>
            </a:pPr>
            <a:r>
              <a:rPr lang="en-GB"/>
              <a:t>Make a real difference</a:t>
            </a:r>
            <a:endParaRPr/>
          </a:p>
        </p:txBody>
      </p:sp>
      <p:pic>
        <p:nvPicPr>
          <p:cNvPr id="546" name="Google Shape;546;p68" descr="Clientmoji"/>
          <p:cNvPicPr preferRelativeResize="0"/>
          <p:nvPr/>
        </p:nvPicPr>
        <p:blipFill>
          <a:blip r:embed="rId3">
            <a:alphaModFix/>
          </a:blip>
          <a:stretch>
            <a:fillRect/>
          </a:stretch>
        </p:blipFill>
        <p:spPr>
          <a:xfrm>
            <a:off x="1" y="4623568"/>
            <a:ext cx="2234433" cy="2234433"/>
          </a:xfrm>
          <a:prstGeom prst="rect">
            <a:avLst/>
          </a:prstGeom>
          <a:noFill/>
          <a:ln>
            <a:noFill/>
          </a:ln>
        </p:spPr>
      </p:pic>
      <p:pic>
        <p:nvPicPr>
          <p:cNvPr id="547" name="Google Shape;547;p68"/>
          <p:cNvPicPr preferRelativeResize="0"/>
          <p:nvPr/>
        </p:nvPicPr>
        <p:blipFill>
          <a:blip r:embed="rId4">
            <a:alphaModFix/>
          </a:blip>
          <a:stretch>
            <a:fillRect/>
          </a:stretch>
        </p:blipFill>
        <p:spPr>
          <a:xfrm>
            <a:off x="2830900" y="4776749"/>
            <a:ext cx="2770224" cy="192806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pic>
        <p:nvPicPr>
          <p:cNvPr id="552" name="Google Shape;552;p69"/>
          <p:cNvPicPr preferRelativeResize="0"/>
          <p:nvPr/>
        </p:nvPicPr>
        <p:blipFill>
          <a:blip r:embed="rId3">
            <a:alphaModFix/>
          </a:blip>
          <a:stretch>
            <a:fillRect/>
          </a:stretch>
        </p:blipFill>
        <p:spPr>
          <a:xfrm>
            <a:off x="7912433" y="3760750"/>
            <a:ext cx="4129667" cy="3097249"/>
          </a:xfrm>
          <a:prstGeom prst="rect">
            <a:avLst/>
          </a:prstGeom>
          <a:noFill/>
          <a:ln>
            <a:noFill/>
          </a:ln>
        </p:spPr>
      </p:pic>
      <p:pic>
        <p:nvPicPr>
          <p:cNvPr id="553" name="Google Shape;553;p69"/>
          <p:cNvPicPr preferRelativeResize="0"/>
          <p:nvPr/>
        </p:nvPicPr>
        <p:blipFill rotWithShape="1">
          <a:blip r:embed="rId4">
            <a:alphaModFix/>
          </a:blip>
          <a:srcRect r="1999" b="8273"/>
          <a:stretch/>
        </p:blipFill>
        <p:spPr>
          <a:xfrm>
            <a:off x="265733" y="80967"/>
            <a:ext cx="3275000" cy="2200667"/>
          </a:xfrm>
          <a:prstGeom prst="rect">
            <a:avLst/>
          </a:prstGeom>
          <a:noFill/>
          <a:ln>
            <a:noFill/>
          </a:ln>
        </p:spPr>
      </p:pic>
      <p:sp>
        <p:nvSpPr>
          <p:cNvPr id="554" name="Google Shape;554;p69"/>
          <p:cNvSpPr txBox="1">
            <a:spLocks noGrp="1"/>
          </p:cNvSpPr>
          <p:nvPr>
            <p:ph type="title"/>
          </p:nvPr>
        </p:nvSpPr>
        <p:spPr>
          <a:xfrm>
            <a:off x="466633" y="373200"/>
            <a:ext cx="11360800" cy="1156400"/>
          </a:xfrm>
          <a:prstGeom prst="rect">
            <a:avLst/>
          </a:prstGeom>
        </p:spPr>
        <p:txBody>
          <a:bodyPr spcFirstLastPara="1" wrap="square" lIns="121900" tIns="121900" rIns="121900" bIns="121900" anchor="t" anchorCtr="0">
            <a:noAutofit/>
          </a:bodyPr>
          <a:lstStyle/>
          <a:p>
            <a:pPr algn="ctr"/>
            <a:r>
              <a:rPr lang="en-GB" sz="4000" b="1">
                <a:solidFill>
                  <a:srgbClr val="FF0000"/>
                </a:solidFill>
              </a:rPr>
              <a:t>Quantity Surveyor </a:t>
            </a:r>
            <a:endParaRPr sz="4000" b="1">
              <a:solidFill>
                <a:srgbClr val="FF0000"/>
              </a:solidFill>
            </a:endParaRPr>
          </a:p>
        </p:txBody>
      </p:sp>
      <p:sp>
        <p:nvSpPr>
          <p:cNvPr id="555" name="Google Shape;555;p69"/>
          <p:cNvSpPr txBox="1">
            <a:spLocks noGrp="1"/>
          </p:cNvSpPr>
          <p:nvPr>
            <p:ph type="body" idx="1"/>
          </p:nvPr>
        </p:nvSpPr>
        <p:spPr>
          <a:xfrm>
            <a:off x="265733" y="2364433"/>
            <a:ext cx="6901600" cy="4382800"/>
          </a:xfrm>
          <a:prstGeom prst="rect">
            <a:avLst/>
          </a:prstGeom>
          <a:ln w="28575" cap="flat" cmpd="sng">
            <a:solidFill>
              <a:srgbClr val="999999"/>
            </a:solidFill>
            <a:prstDash val="solid"/>
            <a:round/>
            <a:headEnd type="none" w="sm" len="sm"/>
            <a:tailEnd type="none" w="sm" len="sm"/>
          </a:ln>
        </p:spPr>
        <p:txBody>
          <a:bodyPr spcFirstLastPara="1" wrap="square" lIns="121900" tIns="121900" rIns="121900" bIns="121900" anchor="t" anchorCtr="0">
            <a:noAutofit/>
          </a:bodyPr>
          <a:lstStyle/>
          <a:p>
            <a:pPr marL="0" indent="0">
              <a:buNone/>
            </a:pPr>
            <a:r>
              <a:rPr lang="en-GB" sz="2000" b="1">
                <a:solidFill>
                  <a:srgbClr val="000000"/>
                </a:solidFill>
              </a:rPr>
              <a:t>What is a Quantity Surveyor?</a:t>
            </a:r>
            <a:endParaRPr sz="2000" b="1">
              <a:solidFill>
                <a:srgbClr val="000000"/>
              </a:solidFill>
            </a:endParaRPr>
          </a:p>
          <a:p>
            <a:pPr marL="0" indent="0">
              <a:spcBef>
                <a:spcPts val="2133"/>
              </a:spcBef>
              <a:buNone/>
            </a:pPr>
            <a:r>
              <a:rPr lang="en-GB" sz="1867" b="1">
                <a:solidFill>
                  <a:srgbClr val="000000"/>
                </a:solidFill>
              </a:rPr>
              <a:t>Quantity Surveyors are responsible for calculating and managing the costs of a project to keep it under budget and not over spend.  We deal with construction companies, public, train operating companies, housing developers...the list is endless.</a:t>
            </a:r>
            <a:endParaRPr sz="1867" b="1">
              <a:solidFill>
                <a:srgbClr val="000000"/>
              </a:solidFill>
            </a:endParaRPr>
          </a:p>
          <a:p>
            <a:pPr marL="0" indent="0">
              <a:lnSpc>
                <a:spcPct val="100000"/>
              </a:lnSpc>
              <a:spcBef>
                <a:spcPts val="2133"/>
              </a:spcBef>
              <a:buNone/>
            </a:pPr>
            <a:r>
              <a:rPr lang="en-GB" sz="2000" b="1">
                <a:solidFill>
                  <a:schemeClr val="dk1"/>
                </a:solidFill>
              </a:rPr>
              <a:t>How can you become a QS</a:t>
            </a:r>
            <a:endParaRPr sz="2000" b="1">
              <a:solidFill>
                <a:schemeClr val="dk1"/>
              </a:solidFill>
            </a:endParaRPr>
          </a:p>
          <a:p>
            <a:pPr marL="0" indent="0">
              <a:lnSpc>
                <a:spcPct val="100000"/>
              </a:lnSpc>
              <a:buNone/>
            </a:pPr>
            <a:endParaRPr sz="1600" b="1">
              <a:solidFill>
                <a:schemeClr val="dk1"/>
              </a:solidFill>
            </a:endParaRPr>
          </a:p>
          <a:p>
            <a:pPr marL="0" indent="0">
              <a:lnSpc>
                <a:spcPct val="100000"/>
              </a:lnSpc>
              <a:buNone/>
            </a:pPr>
            <a:r>
              <a:rPr lang="en-GB" sz="1867" b="1">
                <a:solidFill>
                  <a:schemeClr val="dk1"/>
                </a:solidFill>
              </a:rPr>
              <a:t>Work hard at school</a:t>
            </a:r>
            <a:endParaRPr sz="1867" b="1">
              <a:solidFill>
                <a:schemeClr val="dk1"/>
              </a:solidFill>
            </a:endParaRPr>
          </a:p>
          <a:p>
            <a:pPr marL="0" indent="0">
              <a:lnSpc>
                <a:spcPct val="100000"/>
              </a:lnSpc>
              <a:buNone/>
            </a:pPr>
            <a:r>
              <a:rPr lang="en-GB" sz="1867" b="1">
                <a:solidFill>
                  <a:schemeClr val="dk1"/>
                </a:solidFill>
              </a:rPr>
              <a:t>Do your A Levels - maths is useful </a:t>
            </a:r>
            <a:endParaRPr sz="1867" b="1">
              <a:solidFill>
                <a:schemeClr val="dk1"/>
              </a:solidFill>
            </a:endParaRPr>
          </a:p>
          <a:p>
            <a:pPr marL="0" indent="0">
              <a:lnSpc>
                <a:spcPct val="100000"/>
              </a:lnSpc>
              <a:buNone/>
            </a:pPr>
            <a:r>
              <a:rPr lang="en-GB" sz="1867" b="1">
                <a:solidFill>
                  <a:schemeClr val="dk1"/>
                </a:solidFill>
              </a:rPr>
              <a:t>You can either go on to an apprenticeship scheme with an employer or go to uni and study for 3 years.</a:t>
            </a:r>
            <a:r>
              <a:rPr lang="en-GB" sz="1867">
                <a:solidFill>
                  <a:schemeClr val="dk1"/>
                </a:solidFill>
              </a:rPr>
              <a:t> </a:t>
            </a:r>
            <a:endParaRPr sz="1867">
              <a:solidFill>
                <a:schemeClr val="dk1"/>
              </a:solidFill>
            </a:endParaRPr>
          </a:p>
          <a:p>
            <a:pPr marL="0" indent="0">
              <a:buNone/>
            </a:pPr>
            <a:endParaRPr sz="1867"/>
          </a:p>
          <a:p>
            <a:pPr marL="0" indent="0">
              <a:spcBef>
                <a:spcPts val="2133"/>
              </a:spcBef>
              <a:spcAft>
                <a:spcPts val="2133"/>
              </a:spcAft>
              <a:buNone/>
            </a:pPr>
            <a:endParaRPr sz="1200"/>
          </a:p>
        </p:txBody>
      </p:sp>
      <p:pic>
        <p:nvPicPr>
          <p:cNvPr id="556" name="Google Shape;556;p69" descr="1000+ Beautiful Train Tracks Photos Pexels · Free Stock Photos"/>
          <p:cNvPicPr preferRelativeResize="0"/>
          <p:nvPr/>
        </p:nvPicPr>
        <p:blipFill>
          <a:blip r:embed="rId5">
            <a:alphaModFix/>
          </a:blip>
          <a:stretch>
            <a:fillRect/>
          </a:stretch>
        </p:blipFill>
        <p:spPr>
          <a:xfrm>
            <a:off x="9380368" y="80967"/>
            <a:ext cx="2396033" cy="1581400"/>
          </a:xfrm>
          <a:prstGeom prst="rect">
            <a:avLst/>
          </a:prstGeom>
          <a:noFill/>
          <a:ln>
            <a:noFill/>
          </a:ln>
        </p:spPr>
      </p:pic>
      <p:sp>
        <p:nvSpPr>
          <p:cNvPr id="557" name="Google Shape;557;p69"/>
          <p:cNvSpPr txBox="1"/>
          <p:nvPr/>
        </p:nvSpPr>
        <p:spPr>
          <a:xfrm rot="886952">
            <a:off x="8390759" y="1887440"/>
            <a:ext cx="3173023" cy="2837520"/>
          </a:xfrm>
          <a:prstGeom prst="rect">
            <a:avLst/>
          </a:prstGeom>
          <a:noFill/>
          <a:ln w="19050" cap="flat" cmpd="sng">
            <a:solidFill>
              <a:srgbClr val="666666"/>
            </a:solidFill>
            <a:prstDash val="solid"/>
            <a:round/>
            <a:headEnd type="none" w="sm" len="sm"/>
            <a:tailEnd type="none" w="sm" len="sm"/>
          </a:ln>
        </p:spPr>
        <p:txBody>
          <a:bodyPr spcFirstLastPara="1" wrap="square" lIns="121900" tIns="121900" rIns="121900" bIns="121900" anchor="t" anchorCtr="0">
            <a:noAutofit/>
          </a:bodyPr>
          <a:lstStyle/>
          <a:p>
            <a:pPr defTabSz="1219170">
              <a:lnSpc>
                <a:spcPct val="115000"/>
              </a:lnSpc>
              <a:buClr>
                <a:srgbClr val="000000"/>
              </a:buClr>
              <a:buSzPts val="1100"/>
            </a:pPr>
            <a:r>
              <a:rPr lang="en-GB" sz="1867" b="1" kern="0">
                <a:solidFill>
                  <a:srgbClr val="FF0000"/>
                </a:solidFill>
                <a:latin typeface="Arial"/>
                <a:cs typeface="Arial"/>
                <a:sym typeface="Arial"/>
              </a:rPr>
              <a:t>Best part about being a Quantity Surveyor is you don’t have to spend all day sat at a desk, there are opportunities to work on site, outside watching all the action whilst doing your job.</a:t>
            </a:r>
            <a:endParaRPr sz="1867" b="1" kern="0">
              <a:solidFill>
                <a:srgbClr val="FF0000"/>
              </a:solidFill>
              <a:latin typeface="Arial"/>
              <a:cs typeface="Arial"/>
              <a:sym typeface="Arial"/>
            </a:endParaRPr>
          </a:p>
          <a:p>
            <a:pPr defTabSz="1219170">
              <a:spcBef>
                <a:spcPts val="2133"/>
              </a:spcBef>
              <a:buClr>
                <a:srgbClr val="000000"/>
              </a:buClr>
            </a:pPr>
            <a:endParaRPr sz="1867" kern="0">
              <a:solidFill>
                <a:srgbClr val="000000"/>
              </a:solidFill>
              <a:latin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sp>
        <p:nvSpPr>
          <p:cNvPr id="562" name="Google Shape;562;p70"/>
          <p:cNvSpPr txBox="1">
            <a:spLocks noGrp="1"/>
          </p:cNvSpPr>
          <p:nvPr>
            <p:ph type="title"/>
          </p:nvPr>
        </p:nvSpPr>
        <p:spPr>
          <a:xfrm>
            <a:off x="497833" y="102567"/>
            <a:ext cx="6658400" cy="763600"/>
          </a:xfrm>
          <a:prstGeom prst="rect">
            <a:avLst/>
          </a:prstGeom>
        </p:spPr>
        <p:txBody>
          <a:bodyPr spcFirstLastPara="1" wrap="square" lIns="121900" tIns="121900" rIns="121900" bIns="121900" anchor="t" anchorCtr="0">
            <a:noAutofit/>
          </a:bodyPr>
          <a:lstStyle/>
          <a:p>
            <a:r>
              <a:rPr lang="en-GB" b="1">
                <a:latin typeface="Coming Soon"/>
                <a:ea typeface="Coming Soon"/>
                <a:cs typeface="Coming Soon"/>
                <a:sym typeface="Coming Soon"/>
              </a:rPr>
              <a:t>Water and Sewage Industry</a:t>
            </a:r>
            <a:endParaRPr b="1">
              <a:latin typeface="Coming Soon"/>
              <a:ea typeface="Coming Soon"/>
              <a:cs typeface="Coming Soon"/>
              <a:sym typeface="Coming Soon"/>
            </a:endParaRPr>
          </a:p>
        </p:txBody>
      </p:sp>
      <p:pic>
        <p:nvPicPr>
          <p:cNvPr id="563" name="Google Shape;563;p70"/>
          <p:cNvPicPr preferRelativeResize="0"/>
          <p:nvPr/>
        </p:nvPicPr>
        <p:blipFill>
          <a:blip r:embed="rId3">
            <a:alphaModFix/>
          </a:blip>
          <a:stretch>
            <a:fillRect/>
          </a:stretch>
        </p:blipFill>
        <p:spPr>
          <a:xfrm>
            <a:off x="7309667" y="279235"/>
            <a:ext cx="4651935" cy="2963532"/>
          </a:xfrm>
          <a:prstGeom prst="rect">
            <a:avLst/>
          </a:prstGeom>
          <a:noFill/>
          <a:ln>
            <a:noFill/>
          </a:ln>
        </p:spPr>
      </p:pic>
      <p:sp>
        <p:nvSpPr>
          <p:cNvPr id="564" name="Google Shape;564;p70"/>
          <p:cNvSpPr txBox="1"/>
          <p:nvPr/>
        </p:nvSpPr>
        <p:spPr>
          <a:xfrm>
            <a:off x="101600" y="2655800"/>
            <a:ext cx="2518800" cy="476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333" kern="0">
                <a:solidFill>
                  <a:srgbClr val="000000"/>
                </a:solidFill>
                <a:latin typeface="Calibri"/>
                <a:ea typeface="Calibri"/>
                <a:cs typeface="Calibri"/>
                <a:sym typeface="Calibri"/>
              </a:rPr>
              <a:t>Would you do this everyday before school?</a:t>
            </a:r>
            <a:endParaRPr sz="1333" kern="0">
              <a:solidFill>
                <a:srgbClr val="000000"/>
              </a:solidFill>
              <a:latin typeface="Calibri"/>
              <a:ea typeface="Calibri"/>
              <a:cs typeface="Calibri"/>
              <a:sym typeface="Calibri"/>
            </a:endParaRPr>
          </a:p>
        </p:txBody>
      </p:sp>
      <p:sp>
        <p:nvSpPr>
          <p:cNvPr id="565" name="Google Shape;565;p70"/>
          <p:cNvSpPr txBox="1"/>
          <p:nvPr/>
        </p:nvSpPr>
        <p:spPr>
          <a:xfrm>
            <a:off x="2276667" y="2733233"/>
            <a:ext cx="1384000" cy="558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333" kern="0">
                <a:solidFill>
                  <a:srgbClr val="000000"/>
                </a:solidFill>
                <a:latin typeface="Calibri"/>
                <a:ea typeface="Calibri"/>
                <a:cs typeface="Calibri"/>
                <a:sym typeface="Calibri"/>
              </a:rPr>
              <a:t>So you could drink this?</a:t>
            </a:r>
            <a:endParaRPr sz="1333" kern="0">
              <a:solidFill>
                <a:srgbClr val="000000"/>
              </a:solidFill>
              <a:latin typeface="Calibri"/>
              <a:ea typeface="Calibri"/>
              <a:cs typeface="Calibri"/>
              <a:sym typeface="Calibri"/>
            </a:endParaRPr>
          </a:p>
        </p:txBody>
      </p:sp>
      <p:pic>
        <p:nvPicPr>
          <p:cNvPr id="566" name="Google Shape;566;p70"/>
          <p:cNvPicPr preferRelativeResize="0"/>
          <p:nvPr/>
        </p:nvPicPr>
        <p:blipFill>
          <a:blip r:embed="rId4">
            <a:alphaModFix/>
          </a:blip>
          <a:stretch>
            <a:fillRect/>
          </a:stretch>
        </p:blipFill>
        <p:spPr>
          <a:xfrm>
            <a:off x="3790701" y="932568"/>
            <a:ext cx="2003305" cy="1860033"/>
          </a:xfrm>
          <a:prstGeom prst="rect">
            <a:avLst/>
          </a:prstGeom>
          <a:noFill/>
          <a:ln>
            <a:noFill/>
          </a:ln>
        </p:spPr>
      </p:pic>
      <p:sp>
        <p:nvSpPr>
          <p:cNvPr id="567" name="Google Shape;567;p70"/>
          <p:cNvSpPr txBox="1"/>
          <p:nvPr/>
        </p:nvSpPr>
        <p:spPr>
          <a:xfrm>
            <a:off x="3824531" y="2859000"/>
            <a:ext cx="1870400" cy="558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333" kern="0">
                <a:solidFill>
                  <a:srgbClr val="000000"/>
                </a:solidFill>
                <a:latin typeface="Calibri"/>
                <a:ea typeface="Calibri"/>
                <a:cs typeface="Calibri"/>
                <a:sym typeface="Calibri"/>
              </a:rPr>
              <a:t>Or would you rather turn this on?</a:t>
            </a:r>
            <a:endParaRPr sz="1333" kern="0">
              <a:solidFill>
                <a:srgbClr val="000000"/>
              </a:solidFill>
              <a:latin typeface="Calibri"/>
              <a:ea typeface="Calibri"/>
              <a:cs typeface="Calibri"/>
              <a:sym typeface="Calibri"/>
            </a:endParaRPr>
          </a:p>
        </p:txBody>
      </p:sp>
      <p:sp>
        <p:nvSpPr>
          <p:cNvPr id="568" name="Google Shape;568;p70"/>
          <p:cNvSpPr txBox="1"/>
          <p:nvPr/>
        </p:nvSpPr>
        <p:spPr>
          <a:xfrm>
            <a:off x="5858800" y="2738167"/>
            <a:ext cx="1187600" cy="558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333" kern="0">
                <a:solidFill>
                  <a:srgbClr val="000000"/>
                </a:solidFill>
                <a:latin typeface="Calibri"/>
                <a:ea typeface="Calibri"/>
                <a:cs typeface="Calibri"/>
                <a:sym typeface="Calibri"/>
              </a:rPr>
              <a:t>So you could drink this?</a:t>
            </a:r>
            <a:endParaRPr sz="1333" kern="0">
              <a:solidFill>
                <a:srgbClr val="000000"/>
              </a:solidFill>
              <a:latin typeface="Calibri"/>
              <a:ea typeface="Calibri"/>
              <a:cs typeface="Calibri"/>
              <a:sym typeface="Calibri"/>
            </a:endParaRPr>
          </a:p>
        </p:txBody>
      </p:sp>
      <p:pic>
        <p:nvPicPr>
          <p:cNvPr id="569" name="Google Shape;569;p70"/>
          <p:cNvPicPr preferRelativeResize="0"/>
          <p:nvPr/>
        </p:nvPicPr>
        <p:blipFill>
          <a:blip r:embed="rId5">
            <a:alphaModFix/>
          </a:blip>
          <a:stretch>
            <a:fillRect/>
          </a:stretch>
        </p:blipFill>
        <p:spPr>
          <a:xfrm>
            <a:off x="497818" y="5361401"/>
            <a:ext cx="1621900" cy="1416900"/>
          </a:xfrm>
          <a:prstGeom prst="rect">
            <a:avLst/>
          </a:prstGeom>
          <a:noFill/>
          <a:ln>
            <a:noFill/>
          </a:ln>
        </p:spPr>
      </p:pic>
      <p:pic>
        <p:nvPicPr>
          <p:cNvPr id="570" name="Google Shape;570;p70"/>
          <p:cNvPicPr preferRelativeResize="0"/>
          <p:nvPr/>
        </p:nvPicPr>
        <p:blipFill>
          <a:blip r:embed="rId6">
            <a:alphaModFix/>
          </a:blip>
          <a:stretch>
            <a:fillRect/>
          </a:stretch>
        </p:blipFill>
        <p:spPr>
          <a:xfrm>
            <a:off x="243967" y="3918900"/>
            <a:ext cx="1384000" cy="1355981"/>
          </a:xfrm>
          <a:prstGeom prst="rect">
            <a:avLst/>
          </a:prstGeom>
          <a:noFill/>
          <a:ln>
            <a:noFill/>
          </a:ln>
        </p:spPr>
      </p:pic>
      <p:pic>
        <p:nvPicPr>
          <p:cNvPr id="571" name="Google Shape;571;p70"/>
          <p:cNvPicPr preferRelativeResize="0"/>
          <p:nvPr/>
        </p:nvPicPr>
        <p:blipFill>
          <a:blip r:embed="rId7">
            <a:alphaModFix/>
          </a:blip>
          <a:stretch>
            <a:fillRect/>
          </a:stretch>
        </p:blipFill>
        <p:spPr>
          <a:xfrm>
            <a:off x="176734" y="962451"/>
            <a:ext cx="2712045" cy="1597068"/>
          </a:xfrm>
          <a:prstGeom prst="rect">
            <a:avLst/>
          </a:prstGeom>
          <a:noFill/>
          <a:ln>
            <a:noFill/>
          </a:ln>
        </p:spPr>
      </p:pic>
      <p:pic>
        <p:nvPicPr>
          <p:cNvPr id="572" name="Google Shape;572;p70"/>
          <p:cNvPicPr preferRelativeResize="0"/>
          <p:nvPr/>
        </p:nvPicPr>
        <p:blipFill>
          <a:blip r:embed="rId8">
            <a:alphaModFix/>
          </a:blip>
          <a:stretch>
            <a:fillRect/>
          </a:stretch>
        </p:blipFill>
        <p:spPr>
          <a:xfrm flipH="1">
            <a:off x="2543217" y="1502333"/>
            <a:ext cx="850887" cy="1143600"/>
          </a:xfrm>
          <a:prstGeom prst="rect">
            <a:avLst/>
          </a:prstGeom>
          <a:noFill/>
          <a:ln>
            <a:noFill/>
          </a:ln>
        </p:spPr>
      </p:pic>
      <p:pic>
        <p:nvPicPr>
          <p:cNvPr id="573" name="Google Shape;573;p70"/>
          <p:cNvPicPr preferRelativeResize="0"/>
          <p:nvPr/>
        </p:nvPicPr>
        <p:blipFill>
          <a:blip r:embed="rId9">
            <a:alphaModFix/>
          </a:blip>
          <a:stretch>
            <a:fillRect/>
          </a:stretch>
        </p:blipFill>
        <p:spPr>
          <a:xfrm>
            <a:off x="5924034" y="1238901"/>
            <a:ext cx="935428" cy="1416900"/>
          </a:xfrm>
          <a:prstGeom prst="rect">
            <a:avLst/>
          </a:prstGeom>
          <a:noFill/>
          <a:ln>
            <a:noFill/>
          </a:ln>
        </p:spPr>
      </p:pic>
      <p:sp>
        <p:nvSpPr>
          <p:cNvPr id="574" name="Google Shape;574;p70"/>
          <p:cNvSpPr txBox="1"/>
          <p:nvPr/>
        </p:nvSpPr>
        <p:spPr>
          <a:xfrm>
            <a:off x="4067" y="3378533"/>
            <a:ext cx="7678400" cy="55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Jobs you could do - or try different ones during your career!</a:t>
            </a:r>
            <a:endParaRPr sz="1867" b="1" kern="0">
              <a:solidFill>
                <a:srgbClr val="000000"/>
              </a:solidFill>
              <a:latin typeface="Arial"/>
              <a:cs typeface="Arial"/>
              <a:sym typeface="Arial"/>
            </a:endParaRPr>
          </a:p>
        </p:txBody>
      </p:sp>
      <p:sp>
        <p:nvSpPr>
          <p:cNvPr id="575" name="Google Shape;575;p70"/>
          <p:cNvSpPr txBox="1"/>
          <p:nvPr/>
        </p:nvSpPr>
        <p:spPr>
          <a:xfrm>
            <a:off x="1627967" y="3715700"/>
            <a:ext cx="1870400" cy="76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600" b="1" kern="0">
                <a:solidFill>
                  <a:srgbClr val="000000"/>
                </a:solidFill>
                <a:latin typeface="Arial"/>
                <a:cs typeface="Arial"/>
                <a:sym typeface="Arial"/>
              </a:rPr>
              <a:t>Field Technician</a:t>
            </a:r>
            <a:endParaRPr sz="1600" b="1"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Problem solving </a:t>
            </a:r>
            <a:endParaRPr sz="1333"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Stopping leaks</a:t>
            </a:r>
            <a:endParaRPr sz="1333" kern="0">
              <a:solidFill>
                <a:srgbClr val="000000"/>
              </a:solidFill>
              <a:latin typeface="Arial"/>
              <a:cs typeface="Arial"/>
              <a:sym typeface="Arial"/>
            </a:endParaRPr>
          </a:p>
        </p:txBody>
      </p:sp>
      <p:sp>
        <p:nvSpPr>
          <p:cNvPr id="576" name="Google Shape;576;p70"/>
          <p:cNvSpPr txBox="1"/>
          <p:nvPr/>
        </p:nvSpPr>
        <p:spPr>
          <a:xfrm>
            <a:off x="2095867" y="5158300"/>
            <a:ext cx="1870400" cy="76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600" b="1" kern="0">
                <a:solidFill>
                  <a:srgbClr val="000000"/>
                </a:solidFill>
                <a:latin typeface="Arial"/>
                <a:cs typeface="Arial"/>
                <a:sym typeface="Arial"/>
              </a:rPr>
              <a:t>Scientist</a:t>
            </a:r>
            <a:endParaRPr sz="1600" b="1"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Doing experiments to check water  is always safe to drink</a:t>
            </a:r>
            <a:endParaRPr sz="1333" kern="0">
              <a:solidFill>
                <a:srgbClr val="000000"/>
              </a:solidFill>
              <a:latin typeface="Arial"/>
              <a:cs typeface="Arial"/>
              <a:sym typeface="Arial"/>
            </a:endParaRPr>
          </a:p>
        </p:txBody>
      </p:sp>
      <p:pic>
        <p:nvPicPr>
          <p:cNvPr id="577" name="Google Shape;577;p70"/>
          <p:cNvPicPr preferRelativeResize="0"/>
          <p:nvPr/>
        </p:nvPicPr>
        <p:blipFill>
          <a:blip r:embed="rId10">
            <a:alphaModFix/>
          </a:blip>
          <a:stretch>
            <a:fillRect/>
          </a:stretch>
        </p:blipFill>
        <p:spPr>
          <a:xfrm>
            <a:off x="4407051" y="5158300"/>
            <a:ext cx="2832367" cy="1597067"/>
          </a:xfrm>
          <a:prstGeom prst="rect">
            <a:avLst/>
          </a:prstGeom>
          <a:noFill/>
          <a:ln>
            <a:noFill/>
          </a:ln>
        </p:spPr>
      </p:pic>
      <p:pic>
        <p:nvPicPr>
          <p:cNvPr id="578" name="Google Shape;578;p70"/>
          <p:cNvPicPr preferRelativeResize="0"/>
          <p:nvPr/>
        </p:nvPicPr>
        <p:blipFill>
          <a:blip r:embed="rId11">
            <a:alphaModFix/>
          </a:blip>
          <a:stretch>
            <a:fillRect/>
          </a:stretch>
        </p:blipFill>
        <p:spPr>
          <a:xfrm>
            <a:off x="3824533" y="3934733"/>
            <a:ext cx="1298288" cy="1143600"/>
          </a:xfrm>
          <a:prstGeom prst="rect">
            <a:avLst/>
          </a:prstGeom>
          <a:noFill/>
          <a:ln>
            <a:noFill/>
          </a:ln>
        </p:spPr>
      </p:pic>
      <p:sp>
        <p:nvSpPr>
          <p:cNvPr id="579" name="Google Shape;579;p70"/>
          <p:cNvSpPr txBox="1"/>
          <p:nvPr/>
        </p:nvSpPr>
        <p:spPr>
          <a:xfrm>
            <a:off x="5170600" y="3771133"/>
            <a:ext cx="2285200" cy="76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600" b="1" kern="0">
                <a:solidFill>
                  <a:srgbClr val="000000"/>
                </a:solidFill>
                <a:latin typeface="Arial"/>
                <a:cs typeface="Arial"/>
                <a:sym typeface="Arial"/>
              </a:rPr>
              <a:t>Civil Engineer</a:t>
            </a:r>
            <a:endParaRPr sz="1600" b="1"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Fix broken pipes</a:t>
            </a:r>
            <a:endParaRPr sz="1333"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Or build huge tunnels under the River Thames!</a:t>
            </a:r>
            <a:endParaRPr sz="1333" kern="0">
              <a:solidFill>
                <a:srgbClr val="000000"/>
              </a:solidFill>
              <a:latin typeface="Arial"/>
              <a:cs typeface="Arial"/>
              <a:sym typeface="Arial"/>
            </a:endParaRPr>
          </a:p>
        </p:txBody>
      </p:sp>
      <p:pic>
        <p:nvPicPr>
          <p:cNvPr id="580" name="Google Shape;580;p70"/>
          <p:cNvPicPr preferRelativeResize="0"/>
          <p:nvPr/>
        </p:nvPicPr>
        <p:blipFill>
          <a:blip r:embed="rId12">
            <a:alphaModFix/>
          </a:blip>
          <a:stretch>
            <a:fillRect/>
          </a:stretch>
        </p:blipFill>
        <p:spPr>
          <a:xfrm>
            <a:off x="7241634" y="3529233"/>
            <a:ext cx="2285100" cy="1597067"/>
          </a:xfrm>
          <a:prstGeom prst="rect">
            <a:avLst/>
          </a:prstGeom>
          <a:noFill/>
          <a:ln>
            <a:noFill/>
          </a:ln>
        </p:spPr>
      </p:pic>
      <p:sp>
        <p:nvSpPr>
          <p:cNvPr id="581" name="Google Shape;581;p70"/>
          <p:cNvSpPr txBox="1"/>
          <p:nvPr/>
        </p:nvSpPr>
        <p:spPr>
          <a:xfrm>
            <a:off x="9526733" y="3378533"/>
            <a:ext cx="2598000" cy="225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600" b="1" kern="0">
                <a:solidFill>
                  <a:srgbClr val="000000"/>
                </a:solidFill>
                <a:latin typeface="Arial"/>
                <a:cs typeface="Arial"/>
                <a:sym typeface="Arial"/>
              </a:rPr>
              <a:t>Office Teams</a:t>
            </a:r>
            <a:endParaRPr sz="1600" b="1"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Speak to customers</a:t>
            </a:r>
            <a:endParaRPr sz="1333"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Plan out work for field teams</a:t>
            </a:r>
            <a:endParaRPr sz="1333"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Design new pipes for new housing projects</a:t>
            </a:r>
            <a:endParaRPr sz="1333"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Move water remotely using automatic systems</a:t>
            </a:r>
            <a:endParaRPr sz="1333" kern="0">
              <a:solidFill>
                <a:srgbClr val="000000"/>
              </a:solidFill>
              <a:latin typeface="Arial"/>
              <a:cs typeface="Arial"/>
              <a:sym typeface="Arial"/>
            </a:endParaRPr>
          </a:p>
          <a:p>
            <a:pPr marL="609585" indent="-389457" defTabSz="1219170">
              <a:buClr>
                <a:srgbClr val="000000"/>
              </a:buClr>
              <a:buSzPts val="1000"/>
              <a:buFont typeface="Arial"/>
              <a:buChar char="●"/>
            </a:pPr>
            <a:r>
              <a:rPr lang="en-GB" sz="1333" kern="0">
                <a:solidFill>
                  <a:srgbClr val="000000"/>
                </a:solidFill>
                <a:latin typeface="Arial"/>
                <a:cs typeface="Arial"/>
                <a:sym typeface="Arial"/>
              </a:rPr>
              <a:t>Be a People Manager!</a:t>
            </a:r>
            <a:endParaRPr sz="1333" kern="0">
              <a:solidFill>
                <a:srgbClr val="000000"/>
              </a:solidFill>
              <a:latin typeface="Arial"/>
              <a:cs typeface="Arial"/>
              <a:sym typeface="Arial"/>
            </a:endParaRPr>
          </a:p>
        </p:txBody>
      </p:sp>
      <p:sp>
        <p:nvSpPr>
          <p:cNvPr id="582" name="Google Shape;582;p70"/>
          <p:cNvSpPr txBox="1"/>
          <p:nvPr/>
        </p:nvSpPr>
        <p:spPr>
          <a:xfrm>
            <a:off x="7309667" y="5634533"/>
            <a:ext cx="4968400" cy="11436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kern="0">
                <a:solidFill>
                  <a:srgbClr val="000000"/>
                </a:solidFill>
                <a:latin typeface="Arial"/>
                <a:cs typeface="Arial"/>
                <a:sym typeface="Arial"/>
              </a:rPr>
              <a:t>Start with good GCSEs in a wide range of subjects and see what you can do.</a:t>
            </a:r>
            <a:endParaRPr sz="1867" kern="0">
              <a:solidFill>
                <a:srgbClr val="000000"/>
              </a:solidFill>
              <a:latin typeface="Arial"/>
              <a:cs typeface="Arial"/>
              <a:sym typeface="Arial"/>
            </a:endParaRPr>
          </a:p>
          <a:p>
            <a:pPr algn="ctr" defTabSz="1219170">
              <a:buClr>
                <a:srgbClr val="000000"/>
              </a:buClr>
            </a:pPr>
            <a:r>
              <a:rPr lang="en-GB" sz="1867" kern="0">
                <a:solidFill>
                  <a:srgbClr val="000000"/>
                </a:solidFill>
                <a:latin typeface="Arial"/>
                <a:cs typeface="Arial"/>
                <a:sym typeface="Arial"/>
              </a:rPr>
              <a:t>We also offer programmes for graduates. </a:t>
            </a:r>
            <a:endParaRPr sz="1867" kern="0">
              <a:solidFill>
                <a:srgbClr val="000000"/>
              </a:solidFill>
              <a:latin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DFE9FB"/>
            </a:gs>
            <a:gs pos="100000">
              <a:srgbClr val="6E9BE7"/>
            </a:gs>
          </a:gsLst>
          <a:path path="circle">
            <a:fillToRect l="50000" t="50000" r="50000" b="50000"/>
          </a:path>
          <a:tileRect/>
        </a:gradFill>
        <a:effectLst/>
      </p:bgPr>
    </p:bg>
    <p:spTree>
      <p:nvGrpSpPr>
        <p:cNvPr id="1" name="Shape 586"/>
        <p:cNvGrpSpPr/>
        <p:nvPr/>
      </p:nvGrpSpPr>
      <p:grpSpPr>
        <a:xfrm>
          <a:off x="0" y="0"/>
          <a:ext cx="0" cy="0"/>
          <a:chOff x="0" y="0"/>
          <a:chExt cx="0" cy="0"/>
        </a:xfrm>
      </p:grpSpPr>
      <p:sp>
        <p:nvSpPr>
          <p:cNvPr id="587" name="Google Shape;587;p71"/>
          <p:cNvSpPr txBox="1">
            <a:spLocks noGrp="1"/>
          </p:cNvSpPr>
          <p:nvPr>
            <p:ph type="title"/>
          </p:nvPr>
        </p:nvSpPr>
        <p:spPr>
          <a:xfrm>
            <a:off x="2723267" y="182667"/>
            <a:ext cx="6592400" cy="863600"/>
          </a:xfrm>
          <a:prstGeom prst="rect">
            <a:avLst/>
          </a:prstGeom>
        </p:spPr>
        <p:txBody>
          <a:bodyPr spcFirstLastPara="1" wrap="square" lIns="121900" tIns="121900" rIns="121900" bIns="121900" anchor="t" anchorCtr="0">
            <a:noAutofit/>
          </a:bodyPr>
          <a:lstStyle/>
          <a:p>
            <a:pPr algn="ctr"/>
            <a:r>
              <a:rPr lang="en-GB" b="1">
                <a:latin typeface="Coming Soon"/>
                <a:ea typeface="Coming Soon"/>
                <a:cs typeface="Coming Soon"/>
                <a:sym typeface="Coming Soon"/>
              </a:rPr>
              <a:t>High Speed Train Driver </a:t>
            </a:r>
            <a:endParaRPr b="1">
              <a:latin typeface="Coming Soon"/>
              <a:ea typeface="Coming Soon"/>
              <a:cs typeface="Coming Soon"/>
              <a:sym typeface="Coming Soon"/>
            </a:endParaRPr>
          </a:p>
        </p:txBody>
      </p:sp>
      <p:sp>
        <p:nvSpPr>
          <p:cNvPr id="588" name="Google Shape;588;p71"/>
          <p:cNvSpPr txBox="1">
            <a:spLocks noGrp="1"/>
          </p:cNvSpPr>
          <p:nvPr>
            <p:ph type="body" idx="1"/>
          </p:nvPr>
        </p:nvSpPr>
        <p:spPr>
          <a:xfrm>
            <a:off x="415600" y="1404200"/>
            <a:ext cx="5479200" cy="4675600"/>
          </a:xfrm>
          <a:prstGeom prst="rect">
            <a:avLst/>
          </a:prstGeom>
        </p:spPr>
        <p:txBody>
          <a:bodyPr spcFirstLastPara="1" wrap="square" lIns="121900" tIns="121900" rIns="121900" bIns="121900" anchor="t" anchorCtr="0">
            <a:noAutofit/>
          </a:bodyPr>
          <a:lstStyle/>
          <a:p>
            <a:pPr marL="0" indent="0">
              <a:spcBef>
                <a:spcPts val="1333"/>
              </a:spcBef>
              <a:buClr>
                <a:schemeClr val="dk1"/>
              </a:buClr>
              <a:buSzPts val="1100"/>
              <a:buNone/>
            </a:pPr>
            <a:r>
              <a:rPr lang="en-GB" sz="1600" b="1">
                <a:solidFill>
                  <a:srgbClr val="222222"/>
                </a:solidFill>
                <a:latin typeface="Coming Soon"/>
                <a:ea typeface="Coming Soon"/>
                <a:cs typeface="Coming Soon"/>
                <a:sym typeface="Coming Soon"/>
              </a:rPr>
              <a:t>As a train driver with CrossCountry,  I drive long distance passenger trains around the country at speeds of up to 125 mph. Train drivers for other companies might drive freight trains or commuter trains so there’s plenty of variety.</a:t>
            </a:r>
            <a:endParaRPr sz="1600" b="1">
              <a:solidFill>
                <a:srgbClr val="222222"/>
              </a:solidFill>
              <a:latin typeface="Coming Soon"/>
              <a:ea typeface="Coming Soon"/>
              <a:cs typeface="Coming Soon"/>
              <a:sym typeface="Coming Soon"/>
            </a:endParaRPr>
          </a:p>
          <a:p>
            <a:pPr marL="0" indent="0">
              <a:spcBef>
                <a:spcPts val="1333"/>
              </a:spcBef>
              <a:buClr>
                <a:schemeClr val="dk1"/>
              </a:buClr>
              <a:buSzPts val="1100"/>
              <a:buNone/>
            </a:pPr>
            <a:r>
              <a:rPr lang="en-GB" sz="1600" b="1">
                <a:solidFill>
                  <a:srgbClr val="222222"/>
                </a:solidFill>
                <a:latin typeface="Coming Soon"/>
                <a:ea typeface="Coming Soon"/>
                <a:cs typeface="Coming Soon"/>
                <a:sym typeface="Coming Soon"/>
              </a:rPr>
              <a:t>My first job on the railway was as an office clerk and then I moved on to train driving. Many train drivers started off this way, or as catering staff, guards or working on stations; most companies choose their trainee drivers internally.</a:t>
            </a:r>
            <a:endParaRPr sz="1600" b="1">
              <a:solidFill>
                <a:srgbClr val="222222"/>
              </a:solidFill>
              <a:latin typeface="Coming Soon"/>
              <a:ea typeface="Coming Soon"/>
              <a:cs typeface="Coming Soon"/>
              <a:sym typeface="Coming Soon"/>
            </a:endParaRPr>
          </a:p>
          <a:p>
            <a:pPr marL="0" indent="0">
              <a:spcBef>
                <a:spcPts val="1333"/>
              </a:spcBef>
              <a:buClr>
                <a:schemeClr val="dk1"/>
              </a:buClr>
              <a:buSzPts val="1100"/>
              <a:buNone/>
            </a:pPr>
            <a:r>
              <a:rPr lang="en-GB" sz="1600" b="1">
                <a:solidFill>
                  <a:srgbClr val="222222"/>
                </a:solidFill>
                <a:latin typeface="Coming Soon"/>
                <a:ea typeface="Coming Soon"/>
                <a:cs typeface="Coming Soon"/>
                <a:sym typeface="Coming Soon"/>
              </a:rPr>
              <a:t>The training took 15 months. You have to learn all the rules, the routes and some technical knowledge about the trains in case they break down so you can do the job safely,</a:t>
            </a:r>
            <a:endParaRPr sz="1600" b="1">
              <a:solidFill>
                <a:srgbClr val="222222"/>
              </a:solidFill>
              <a:latin typeface="Coming Soon"/>
              <a:ea typeface="Coming Soon"/>
              <a:cs typeface="Coming Soon"/>
              <a:sym typeface="Coming Soon"/>
            </a:endParaRPr>
          </a:p>
          <a:p>
            <a:pPr marL="0" indent="0">
              <a:spcBef>
                <a:spcPts val="1333"/>
              </a:spcBef>
              <a:buClr>
                <a:schemeClr val="dk1"/>
              </a:buClr>
              <a:buSzPts val="1100"/>
              <a:buNone/>
            </a:pPr>
            <a:endParaRPr sz="1333" b="1">
              <a:solidFill>
                <a:srgbClr val="222222"/>
              </a:solidFill>
              <a:latin typeface="Coming Soon"/>
              <a:ea typeface="Coming Soon"/>
              <a:cs typeface="Coming Soon"/>
              <a:sym typeface="Coming Soon"/>
            </a:endParaRPr>
          </a:p>
          <a:p>
            <a:pPr marL="0" indent="0">
              <a:spcBef>
                <a:spcPts val="1333"/>
              </a:spcBef>
              <a:spcAft>
                <a:spcPts val="2133"/>
              </a:spcAft>
              <a:buNone/>
            </a:pPr>
            <a:endParaRPr b="1">
              <a:latin typeface="Coming Soon"/>
              <a:ea typeface="Coming Soon"/>
              <a:cs typeface="Coming Soon"/>
              <a:sym typeface="Coming Soon"/>
            </a:endParaRPr>
          </a:p>
        </p:txBody>
      </p:sp>
      <p:sp>
        <p:nvSpPr>
          <p:cNvPr id="589" name="Google Shape;589;p71"/>
          <p:cNvSpPr txBox="1"/>
          <p:nvPr/>
        </p:nvSpPr>
        <p:spPr>
          <a:xfrm>
            <a:off x="6891200" y="2018900"/>
            <a:ext cx="2989200" cy="730800"/>
          </a:xfrm>
          <a:prstGeom prst="rect">
            <a:avLst/>
          </a:prstGeom>
          <a:noFill/>
          <a:ln>
            <a:noFill/>
          </a:ln>
        </p:spPr>
        <p:txBody>
          <a:bodyPr spcFirstLastPara="1" wrap="square" lIns="121900" tIns="121900" rIns="121900" bIns="121900" anchor="t" anchorCtr="0">
            <a:noAutofit/>
          </a:bodyPr>
          <a:lstStyle/>
          <a:p>
            <a:pPr algn="ctr" defTabSz="1219170">
              <a:lnSpc>
                <a:spcPct val="115000"/>
              </a:lnSpc>
              <a:spcBef>
                <a:spcPts val="1333"/>
              </a:spcBef>
              <a:buClr>
                <a:srgbClr val="000000"/>
              </a:buClr>
              <a:buSzPts val="1100"/>
            </a:pPr>
            <a:r>
              <a:rPr lang="en-GB" sz="2400" b="1" kern="0">
                <a:solidFill>
                  <a:srgbClr val="222222"/>
                </a:solidFill>
                <a:latin typeface="Coming Soon"/>
                <a:ea typeface="Coming Soon"/>
                <a:cs typeface="Coming Soon"/>
                <a:sym typeface="Coming Soon"/>
              </a:rPr>
              <a:t>Best Bits.</a:t>
            </a:r>
            <a:endParaRPr sz="2400" b="1" kern="0">
              <a:solidFill>
                <a:srgbClr val="222222"/>
              </a:solidFill>
              <a:latin typeface="Coming Soon"/>
              <a:ea typeface="Coming Soon"/>
              <a:cs typeface="Coming Soon"/>
              <a:sym typeface="Coming Soon"/>
            </a:endParaRPr>
          </a:p>
          <a:p>
            <a:pPr defTabSz="1219170">
              <a:lnSpc>
                <a:spcPct val="115000"/>
              </a:lnSpc>
              <a:spcBef>
                <a:spcPts val="1333"/>
              </a:spcBef>
              <a:buClr>
                <a:srgbClr val="000000"/>
              </a:buClr>
              <a:buSzPts val="1100"/>
            </a:pPr>
            <a:endParaRPr sz="1333" kern="0">
              <a:solidFill>
                <a:srgbClr val="222222"/>
              </a:solidFill>
              <a:latin typeface="Coming Soon"/>
              <a:ea typeface="Coming Soon"/>
              <a:cs typeface="Coming Soon"/>
              <a:sym typeface="Coming Soon"/>
            </a:endParaRPr>
          </a:p>
          <a:p>
            <a:pPr defTabSz="1219170">
              <a:lnSpc>
                <a:spcPct val="115000"/>
              </a:lnSpc>
              <a:spcBef>
                <a:spcPts val="1333"/>
              </a:spcBef>
              <a:spcAft>
                <a:spcPts val="1333"/>
              </a:spcAft>
              <a:buClr>
                <a:srgbClr val="000000"/>
              </a:buClr>
              <a:buSzPts val="1100"/>
            </a:pPr>
            <a:endParaRPr sz="1867" kern="0">
              <a:solidFill>
                <a:srgbClr val="000000"/>
              </a:solidFill>
              <a:latin typeface="Arial"/>
              <a:cs typeface="Arial"/>
              <a:sym typeface="Arial"/>
            </a:endParaRPr>
          </a:p>
        </p:txBody>
      </p:sp>
      <p:sp>
        <p:nvSpPr>
          <p:cNvPr id="590" name="Google Shape;590;p71"/>
          <p:cNvSpPr/>
          <p:nvPr/>
        </p:nvSpPr>
        <p:spPr>
          <a:xfrm>
            <a:off x="9315600" y="1843167"/>
            <a:ext cx="2440800" cy="863600"/>
          </a:xfrm>
          <a:prstGeom prst="flowChartAlternateProcess">
            <a:avLst/>
          </a:prstGeom>
          <a:gradFill>
            <a:gsLst>
              <a:gs pos="0">
                <a:srgbClr val="F5FF83"/>
              </a:gs>
              <a:gs pos="100000">
                <a:srgbClr val="E3F609"/>
              </a:gs>
            </a:gsLst>
            <a:lin ang="5400012" scaled="0"/>
          </a:gra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1867" kern="0">
                <a:solidFill>
                  <a:srgbClr val="000000"/>
                </a:solidFill>
                <a:latin typeface="Coming Soon"/>
                <a:ea typeface="Coming Soon"/>
                <a:cs typeface="Coming Soon"/>
                <a:sym typeface="Coming Soon"/>
              </a:rPr>
              <a:t>Working with great people.</a:t>
            </a:r>
            <a:endParaRPr sz="1867" kern="0">
              <a:solidFill>
                <a:srgbClr val="000000"/>
              </a:solidFill>
              <a:latin typeface="Coming Soon"/>
              <a:ea typeface="Coming Soon"/>
              <a:cs typeface="Coming Soon"/>
              <a:sym typeface="Coming Soon"/>
            </a:endParaRPr>
          </a:p>
        </p:txBody>
      </p:sp>
      <p:sp>
        <p:nvSpPr>
          <p:cNvPr id="591" name="Google Shape;591;p71"/>
          <p:cNvSpPr/>
          <p:nvPr/>
        </p:nvSpPr>
        <p:spPr>
          <a:xfrm>
            <a:off x="9091533" y="3065033"/>
            <a:ext cx="2291200" cy="1226800"/>
          </a:xfrm>
          <a:prstGeom prst="roundRect">
            <a:avLst>
              <a:gd name="adj" fmla="val 16667"/>
            </a:avLst>
          </a:prstGeom>
          <a:gradFill>
            <a:gsLst>
              <a:gs pos="0">
                <a:srgbClr val="FFC982"/>
              </a:gs>
              <a:gs pos="100000">
                <a:srgbClr val="F58F09"/>
              </a:gs>
            </a:gsLst>
            <a:lin ang="5400012" scaled="0"/>
          </a:gra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1867" kern="0">
                <a:solidFill>
                  <a:srgbClr val="000000"/>
                </a:solidFill>
                <a:latin typeface="Coming Soon"/>
                <a:ea typeface="Coming Soon"/>
                <a:cs typeface="Coming Soon"/>
                <a:sym typeface="Coming Soon"/>
              </a:rPr>
              <a:t>Seeing the countryside in all weathers and seasons. </a:t>
            </a:r>
            <a:endParaRPr sz="1867" kern="0">
              <a:solidFill>
                <a:srgbClr val="000000"/>
              </a:solidFill>
              <a:latin typeface="Coming Soon"/>
              <a:ea typeface="Coming Soon"/>
              <a:cs typeface="Coming Soon"/>
              <a:sym typeface="Coming Soon"/>
            </a:endParaRPr>
          </a:p>
        </p:txBody>
      </p:sp>
      <p:sp>
        <p:nvSpPr>
          <p:cNvPr id="592" name="Google Shape;592;p71"/>
          <p:cNvSpPr/>
          <p:nvPr/>
        </p:nvSpPr>
        <p:spPr>
          <a:xfrm>
            <a:off x="6036233" y="1295372"/>
            <a:ext cx="2067200" cy="979600"/>
          </a:xfrm>
          <a:prstGeom prst="roundRect">
            <a:avLst>
              <a:gd name="adj" fmla="val 16667"/>
            </a:avLst>
          </a:prstGeom>
          <a:gradFill>
            <a:gsLst>
              <a:gs pos="0">
                <a:srgbClr val="FFC982"/>
              </a:gs>
              <a:gs pos="100000">
                <a:srgbClr val="F58F09"/>
              </a:gs>
            </a:gsLst>
            <a:lin ang="5400012" scaled="0"/>
          </a:gra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1867" kern="0">
                <a:solidFill>
                  <a:srgbClr val="000000"/>
                </a:solidFill>
                <a:latin typeface="Coming Soon"/>
                <a:ea typeface="Coming Soon"/>
                <a:cs typeface="Coming Soon"/>
                <a:sym typeface="Coming Soon"/>
              </a:rPr>
              <a:t>Everyday is different </a:t>
            </a:r>
            <a:endParaRPr sz="1867" kern="0">
              <a:solidFill>
                <a:srgbClr val="000000"/>
              </a:solidFill>
              <a:latin typeface="Coming Soon"/>
              <a:ea typeface="Coming Soon"/>
              <a:cs typeface="Coming Soon"/>
              <a:sym typeface="Coming Soon"/>
            </a:endParaRPr>
          </a:p>
        </p:txBody>
      </p:sp>
      <p:sp>
        <p:nvSpPr>
          <p:cNvPr id="593" name="Google Shape;593;p71"/>
          <p:cNvSpPr/>
          <p:nvPr/>
        </p:nvSpPr>
        <p:spPr>
          <a:xfrm>
            <a:off x="6036233" y="3065033"/>
            <a:ext cx="2067200" cy="1226800"/>
          </a:xfrm>
          <a:prstGeom prst="roundRect">
            <a:avLst>
              <a:gd name="adj" fmla="val 16667"/>
            </a:avLst>
          </a:prstGeom>
          <a:gradFill>
            <a:gsLst>
              <a:gs pos="0">
                <a:srgbClr val="F5FF83"/>
              </a:gs>
              <a:gs pos="100000">
                <a:srgbClr val="E3F609"/>
              </a:gs>
            </a:gsLst>
            <a:path path="circle">
              <a:fillToRect l="50000" t="50000" r="50000" b="50000"/>
            </a:path>
            <a:tileRect/>
          </a:gra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1867" kern="0">
                <a:solidFill>
                  <a:srgbClr val="000000"/>
                </a:solidFill>
                <a:latin typeface="Coming Soon"/>
                <a:ea typeface="Coming Soon"/>
                <a:cs typeface="Coming Soon"/>
                <a:sym typeface="Coming Soon"/>
              </a:rPr>
              <a:t>Having a job I don’t take home with me. </a:t>
            </a:r>
            <a:endParaRPr sz="1867" kern="0">
              <a:solidFill>
                <a:srgbClr val="000000"/>
              </a:solidFill>
              <a:latin typeface="Coming Soon"/>
              <a:ea typeface="Coming Soon"/>
              <a:cs typeface="Coming Soon"/>
              <a:sym typeface="Coming Soon"/>
            </a:endParaRPr>
          </a:p>
        </p:txBody>
      </p:sp>
      <p:cxnSp>
        <p:nvCxnSpPr>
          <p:cNvPr id="594" name="Google Shape;594;p71"/>
          <p:cNvCxnSpPr/>
          <p:nvPr/>
        </p:nvCxnSpPr>
        <p:spPr>
          <a:xfrm>
            <a:off x="8817433" y="2856100"/>
            <a:ext cx="315600" cy="265600"/>
          </a:xfrm>
          <a:prstGeom prst="straightConnector1">
            <a:avLst/>
          </a:prstGeom>
          <a:noFill/>
          <a:ln w="9525" cap="flat" cmpd="sng">
            <a:solidFill>
              <a:schemeClr val="dk2"/>
            </a:solidFill>
            <a:prstDash val="solid"/>
            <a:round/>
            <a:headEnd type="none" w="med" len="med"/>
            <a:tailEnd type="triangle" w="med" len="med"/>
          </a:ln>
        </p:spPr>
      </p:cxnSp>
      <p:cxnSp>
        <p:nvCxnSpPr>
          <p:cNvPr id="595" name="Google Shape;595;p71"/>
          <p:cNvCxnSpPr/>
          <p:nvPr/>
        </p:nvCxnSpPr>
        <p:spPr>
          <a:xfrm flipH="1">
            <a:off x="7306067" y="2756500"/>
            <a:ext cx="398800" cy="250800"/>
          </a:xfrm>
          <a:prstGeom prst="straightConnector1">
            <a:avLst/>
          </a:prstGeom>
          <a:noFill/>
          <a:ln w="9525" cap="flat" cmpd="sng">
            <a:solidFill>
              <a:schemeClr val="dk2"/>
            </a:solidFill>
            <a:prstDash val="solid"/>
            <a:round/>
            <a:headEnd type="none" w="med" len="med"/>
            <a:tailEnd type="triangle" w="med" len="med"/>
          </a:ln>
        </p:spPr>
      </p:cxnSp>
      <p:cxnSp>
        <p:nvCxnSpPr>
          <p:cNvPr id="596" name="Google Shape;596;p71"/>
          <p:cNvCxnSpPr>
            <a:endCxn id="592" idx="2"/>
          </p:cNvCxnSpPr>
          <p:nvPr/>
        </p:nvCxnSpPr>
        <p:spPr>
          <a:xfrm rot="10800000">
            <a:off x="7069833" y="2274972"/>
            <a:ext cx="518800" cy="265600"/>
          </a:xfrm>
          <a:prstGeom prst="straightConnector1">
            <a:avLst/>
          </a:prstGeom>
          <a:noFill/>
          <a:ln w="9525" cap="flat" cmpd="sng">
            <a:solidFill>
              <a:schemeClr val="dk2"/>
            </a:solidFill>
            <a:prstDash val="solid"/>
            <a:round/>
            <a:headEnd type="none" w="med" len="med"/>
            <a:tailEnd type="triangle" w="med" len="med"/>
          </a:ln>
        </p:spPr>
      </p:cxnSp>
      <p:cxnSp>
        <p:nvCxnSpPr>
          <p:cNvPr id="597" name="Google Shape;597;p71"/>
          <p:cNvCxnSpPr>
            <a:endCxn id="590" idx="1"/>
          </p:cNvCxnSpPr>
          <p:nvPr/>
        </p:nvCxnSpPr>
        <p:spPr>
          <a:xfrm rot="10800000" flipH="1">
            <a:off x="8784400" y="2274967"/>
            <a:ext cx="531200" cy="83200"/>
          </a:xfrm>
          <a:prstGeom prst="straightConnector1">
            <a:avLst/>
          </a:prstGeom>
          <a:noFill/>
          <a:ln w="9525" cap="flat" cmpd="sng">
            <a:solidFill>
              <a:schemeClr val="dk2"/>
            </a:solidFill>
            <a:prstDash val="solid"/>
            <a:round/>
            <a:headEnd type="none" w="med" len="med"/>
            <a:tailEnd type="triangle" w="med" len="med"/>
          </a:ln>
        </p:spPr>
      </p:cxnSp>
      <p:sp>
        <p:nvSpPr>
          <p:cNvPr id="598" name="Google Shape;598;p71"/>
          <p:cNvSpPr txBox="1"/>
          <p:nvPr/>
        </p:nvSpPr>
        <p:spPr>
          <a:xfrm>
            <a:off x="7721467" y="4725533"/>
            <a:ext cx="116400" cy="4816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
        <p:nvSpPr>
          <p:cNvPr id="599" name="Google Shape;599;p71"/>
          <p:cNvSpPr txBox="1"/>
          <p:nvPr/>
        </p:nvSpPr>
        <p:spPr>
          <a:xfrm>
            <a:off x="8902467" y="4931533"/>
            <a:ext cx="3072000" cy="1478000"/>
          </a:xfrm>
          <a:prstGeom prst="rect">
            <a:avLst/>
          </a:prstGeom>
          <a:gradFill>
            <a:gsLst>
              <a:gs pos="0">
                <a:srgbClr val="DCECD5"/>
              </a:gs>
              <a:gs pos="100000">
                <a:srgbClr val="93BC81"/>
              </a:gs>
            </a:gsLst>
            <a:path path="circle">
              <a:fillToRect l="50000" t="50000" r="50000" b="50000"/>
            </a:path>
            <a:tileRect/>
          </a:gradFill>
          <a:ln>
            <a:noFill/>
          </a:ln>
        </p:spPr>
        <p:txBody>
          <a:bodyPr spcFirstLastPara="1" wrap="square" lIns="121900" tIns="121900" rIns="121900" bIns="121900" anchor="t" anchorCtr="0">
            <a:noAutofit/>
          </a:bodyPr>
          <a:lstStyle/>
          <a:p>
            <a:pPr algn="ctr" defTabSz="1219170">
              <a:buClr>
                <a:srgbClr val="000000"/>
              </a:buClr>
            </a:pPr>
            <a:r>
              <a:rPr lang="en-GB" sz="2400" b="1" kern="0">
                <a:solidFill>
                  <a:srgbClr val="000000"/>
                </a:solidFill>
                <a:latin typeface="Coming Soon"/>
                <a:ea typeface="Coming Soon"/>
                <a:cs typeface="Coming Soon"/>
                <a:sym typeface="Coming Soon"/>
              </a:rPr>
              <a:t>Worst Bit</a:t>
            </a:r>
            <a:endParaRPr sz="2400" b="1" kern="0">
              <a:solidFill>
                <a:srgbClr val="000000"/>
              </a:solidFill>
              <a:latin typeface="Coming Soon"/>
              <a:ea typeface="Coming Soon"/>
              <a:cs typeface="Coming Soon"/>
              <a:sym typeface="Coming Soon"/>
            </a:endParaRPr>
          </a:p>
          <a:p>
            <a:pPr algn="ctr" defTabSz="1219170">
              <a:buClr>
                <a:srgbClr val="000000"/>
              </a:buClr>
            </a:pPr>
            <a:endParaRPr sz="1200" b="1" kern="0">
              <a:solidFill>
                <a:srgbClr val="000000"/>
              </a:solidFill>
              <a:latin typeface="Coming Soon"/>
              <a:ea typeface="Coming Soon"/>
              <a:cs typeface="Coming Soon"/>
              <a:sym typeface="Coming Soon"/>
            </a:endParaRPr>
          </a:p>
          <a:p>
            <a:pPr algn="ctr" defTabSz="1219170">
              <a:buClr>
                <a:srgbClr val="000000"/>
              </a:buClr>
            </a:pPr>
            <a:r>
              <a:rPr lang="en-GB" sz="1600" b="1" kern="0">
                <a:solidFill>
                  <a:srgbClr val="000000"/>
                </a:solidFill>
                <a:latin typeface="Coming Soon"/>
                <a:ea typeface="Coming Soon"/>
                <a:cs typeface="Coming Soon"/>
                <a:sym typeface="Coming Soon"/>
              </a:rPr>
              <a:t>Shift work - 3am alarm calls aren’t for everyone</a:t>
            </a:r>
            <a:endParaRPr sz="1600" b="1" kern="0">
              <a:solidFill>
                <a:srgbClr val="000000"/>
              </a:solidFill>
              <a:latin typeface="Coming Soon"/>
              <a:ea typeface="Coming Soon"/>
              <a:cs typeface="Coming Soon"/>
              <a:sym typeface="Coming Soon"/>
            </a:endParaRPr>
          </a:p>
          <a:p>
            <a:pPr algn="ctr" defTabSz="1219170">
              <a:buClr>
                <a:srgbClr val="000000"/>
              </a:buClr>
            </a:pPr>
            <a:r>
              <a:rPr lang="en-GB" sz="1600" kern="0">
                <a:solidFill>
                  <a:srgbClr val="000000"/>
                </a:solidFill>
                <a:latin typeface="Coming Soon"/>
                <a:ea typeface="Coming Soon"/>
                <a:cs typeface="Coming Soon"/>
                <a:sym typeface="Coming Soon"/>
              </a:rPr>
              <a:t>, </a:t>
            </a:r>
            <a:endParaRPr sz="1600" kern="0">
              <a:solidFill>
                <a:srgbClr val="000000"/>
              </a:solidFill>
              <a:latin typeface="Coming Soon"/>
              <a:ea typeface="Coming Soon"/>
              <a:cs typeface="Coming Soon"/>
              <a:sym typeface="Coming Soon"/>
            </a:endParaRPr>
          </a:p>
        </p:txBody>
      </p:sp>
      <p:pic>
        <p:nvPicPr>
          <p:cNvPr id="600" name="Google Shape;600;p71"/>
          <p:cNvPicPr preferRelativeResize="0"/>
          <p:nvPr/>
        </p:nvPicPr>
        <p:blipFill>
          <a:blip r:embed="rId3">
            <a:alphaModFix/>
          </a:blip>
          <a:stretch>
            <a:fillRect/>
          </a:stretch>
        </p:blipFill>
        <p:spPr>
          <a:xfrm>
            <a:off x="0" y="1"/>
            <a:ext cx="2440901" cy="1609801"/>
          </a:xfrm>
          <a:prstGeom prst="rect">
            <a:avLst/>
          </a:prstGeom>
          <a:noFill/>
          <a:ln>
            <a:noFill/>
          </a:ln>
        </p:spPr>
      </p:pic>
      <p:pic>
        <p:nvPicPr>
          <p:cNvPr id="601" name="Google Shape;601;p71"/>
          <p:cNvPicPr preferRelativeResize="0"/>
          <p:nvPr/>
        </p:nvPicPr>
        <p:blipFill>
          <a:blip r:embed="rId4">
            <a:alphaModFix/>
          </a:blip>
          <a:stretch>
            <a:fillRect/>
          </a:stretch>
        </p:blipFill>
        <p:spPr>
          <a:xfrm>
            <a:off x="9482301" y="0"/>
            <a:ext cx="2690801" cy="1703568"/>
          </a:xfrm>
          <a:prstGeom prst="rect">
            <a:avLst/>
          </a:prstGeom>
          <a:noFill/>
          <a:ln>
            <a:noFill/>
          </a:ln>
        </p:spPr>
      </p:pic>
      <p:pic>
        <p:nvPicPr>
          <p:cNvPr id="602" name="Google Shape;602;p71"/>
          <p:cNvPicPr preferRelativeResize="0"/>
          <p:nvPr/>
        </p:nvPicPr>
        <p:blipFill>
          <a:blip r:embed="rId5">
            <a:alphaModFix/>
          </a:blip>
          <a:stretch>
            <a:fillRect/>
          </a:stretch>
        </p:blipFill>
        <p:spPr>
          <a:xfrm>
            <a:off x="5868814" y="4423864"/>
            <a:ext cx="2920831" cy="21935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606"/>
        <p:cNvGrpSpPr/>
        <p:nvPr/>
      </p:nvGrpSpPr>
      <p:grpSpPr>
        <a:xfrm>
          <a:off x="0" y="0"/>
          <a:ext cx="0" cy="0"/>
          <a:chOff x="0" y="0"/>
          <a:chExt cx="0" cy="0"/>
        </a:xfrm>
      </p:grpSpPr>
      <p:sp>
        <p:nvSpPr>
          <p:cNvPr id="607" name="Google Shape;607;p72"/>
          <p:cNvSpPr txBox="1">
            <a:spLocks noGrp="1"/>
          </p:cNvSpPr>
          <p:nvPr>
            <p:ph type="title"/>
          </p:nvPr>
        </p:nvSpPr>
        <p:spPr>
          <a:xfrm>
            <a:off x="518733" y="163667"/>
            <a:ext cx="11360800" cy="763600"/>
          </a:xfrm>
          <a:prstGeom prst="rect">
            <a:avLst/>
          </a:prstGeom>
        </p:spPr>
        <p:txBody>
          <a:bodyPr spcFirstLastPara="1" wrap="square" lIns="121900" tIns="121900" rIns="121900" bIns="121900" anchor="t" anchorCtr="0">
            <a:noAutofit/>
          </a:bodyPr>
          <a:lstStyle/>
          <a:p>
            <a:r>
              <a:rPr lang="en-GB"/>
              <a:t>Environmental Health Practitioner (Officer)</a:t>
            </a:r>
            <a:endParaRPr/>
          </a:p>
        </p:txBody>
      </p:sp>
      <p:sp>
        <p:nvSpPr>
          <p:cNvPr id="608" name="Google Shape;608;p72"/>
          <p:cNvSpPr txBox="1">
            <a:spLocks noGrp="1"/>
          </p:cNvSpPr>
          <p:nvPr>
            <p:ph type="body" idx="1"/>
          </p:nvPr>
        </p:nvSpPr>
        <p:spPr>
          <a:xfrm>
            <a:off x="398400" y="1064767"/>
            <a:ext cx="5333200" cy="4128000"/>
          </a:xfrm>
          <a:prstGeom prst="rect">
            <a:avLst/>
          </a:prstGeom>
        </p:spPr>
        <p:txBody>
          <a:bodyPr spcFirstLastPara="1" wrap="square" lIns="121900" tIns="121900" rIns="121900" bIns="121900" anchor="t" anchorCtr="0">
            <a:noAutofit/>
          </a:bodyPr>
          <a:lstStyle/>
          <a:p>
            <a:r>
              <a:rPr lang="en-GB"/>
              <a:t>This is an old job - it started in 1844 when the country was in the middle of a pandemic of a disease called Cholera.</a:t>
            </a:r>
            <a:endParaRPr/>
          </a:p>
          <a:p>
            <a:r>
              <a:rPr lang="en-GB"/>
              <a:t>Our name has changed over the years but a lot of the job is the same.</a:t>
            </a:r>
            <a:endParaRPr/>
          </a:p>
          <a:p>
            <a:r>
              <a:rPr lang="en-GB"/>
              <a:t>We have lots of different special knowledge some people work in just one area.</a:t>
            </a:r>
            <a:endParaRPr/>
          </a:p>
          <a:p>
            <a:r>
              <a:rPr lang="en-GB"/>
              <a:t>We do: Food Hygiene +standards,Health &amp; Safety at work, Pollution + Noise &amp; other nuisances, Housing standards, Infectious disease control with public Health Doctors</a:t>
            </a:r>
            <a:endParaRPr/>
          </a:p>
          <a:p>
            <a:pPr marL="0" indent="0">
              <a:spcBef>
                <a:spcPts val="2133"/>
              </a:spcBef>
              <a:spcAft>
                <a:spcPts val="2133"/>
              </a:spcAft>
              <a:buNone/>
            </a:pPr>
            <a:endParaRPr/>
          </a:p>
        </p:txBody>
      </p:sp>
      <p:sp>
        <p:nvSpPr>
          <p:cNvPr id="609" name="Google Shape;609;p72"/>
          <p:cNvSpPr txBox="1">
            <a:spLocks noGrp="1"/>
          </p:cNvSpPr>
          <p:nvPr>
            <p:ph type="body" idx="2"/>
          </p:nvPr>
        </p:nvSpPr>
        <p:spPr>
          <a:xfrm>
            <a:off x="6460400" y="927267"/>
            <a:ext cx="5333200" cy="5638000"/>
          </a:xfrm>
          <a:prstGeom prst="rect">
            <a:avLst/>
          </a:prstGeom>
        </p:spPr>
        <p:txBody>
          <a:bodyPr spcFirstLastPara="1" wrap="square" lIns="121900" tIns="121900" rIns="121900" bIns="121900" anchor="t" anchorCtr="0">
            <a:noAutofit/>
          </a:bodyPr>
          <a:lstStyle/>
          <a:p>
            <a:pPr marL="0" indent="0">
              <a:buNone/>
            </a:pPr>
            <a:r>
              <a:rPr lang="en-GB"/>
              <a:t>What's good about the job?</a:t>
            </a:r>
            <a:endParaRPr/>
          </a:p>
          <a:p>
            <a:pPr>
              <a:spcBef>
                <a:spcPts val="2133"/>
              </a:spcBef>
            </a:pPr>
            <a:r>
              <a:rPr lang="en-GB"/>
              <a:t> You use science </a:t>
            </a:r>
            <a:r>
              <a:rPr lang="en-GB" b="1"/>
              <a:t>and</a:t>
            </a:r>
            <a:r>
              <a:rPr lang="en-GB"/>
              <a:t> legal skills. You give advice, do inspections and also take prosecution if laws we enforce are broken.</a:t>
            </a:r>
            <a:endParaRPr/>
          </a:p>
          <a:p>
            <a:r>
              <a:rPr lang="en-GB"/>
              <a:t>You work out of the office a lot!</a:t>
            </a:r>
            <a:endParaRPr/>
          </a:p>
          <a:p>
            <a:r>
              <a:rPr lang="en-GB"/>
              <a:t>You can work for a Local Authority, The Government, a private business, a charity and even in another country like Australia , </a:t>
            </a:r>
            <a:endParaRPr/>
          </a:p>
          <a:p>
            <a:r>
              <a:rPr lang="en-GB"/>
              <a:t>What’s not so good ?- you won't make a fortune in public service.</a:t>
            </a:r>
            <a:endParaRPr/>
          </a:p>
          <a:p>
            <a:r>
              <a:rPr lang="en-GB"/>
              <a:t>You do a specific degree at university to be registered as an EHP with practical training placement too</a:t>
            </a:r>
            <a:endParaRPr/>
          </a:p>
          <a:p>
            <a:r>
              <a:rPr lang="en-GB" sz="1467" u="sng">
                <a:solidFill>
                  <a:schemeClr val="hlink"/>
                </a:solidFill>
                <a:hlinkClick r:id="rId3"/>
              </a:rPr>
              <a:t>https://www.cieh.org/what-is-environmental-health/</a:t>
            </a:r>
            <a:endParaRPr/>
          </a:p>
          <a:p>
            <a:pPr marL="0" indent="0">
              <a:spcBef>
                <a:spcPts val="2133"/>
              </a:spcBef>
              <a:spcAft>
                <a:spcPts val="2133"/>
              </a:spcAft>
              <a:buNone/>
            </a:pPr>
            <a:r>
              <a:rPr lang="en-GB"/>
              <a:t> </a:t>
            </a:r>
            <a:endParaRPr/>
          </a:p>
        </p:txBody>
      </p:sp>
      <p:pic>
        <p:nvPicPr>
          <p:cNvPr id="610" name="Google Shape;610;p72"/>
          <p:cNvPicPr preferRelativeResize="0"/>
          <p:nvPr/>
        </p:nvPicPr>
        <p:blipFill>
          <a:blip r:embed="rId4">
            <a:alphaModFix/>
          </a:blip>
          <a:stretch>
            <a:fillRect/>
          </a:stretch>
        </p:blipFill>
        <p:spPr>
          <a:xfrm>
            <a:off x="3557434" y="5192767"/>
            <a:ext cx="2538567" cy="160236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sp>
        <p:nvSpPr>
          <p:cNvPr id="615" name="Google Shape;615;p73"/>
          <p:cNvSpPr txBox="1">
            <a:spLocks noGrp="1"/>
          </p:cNvSpPr>
          <p:nvPr>
            <p:ph type="title"/>
          </p:nvPr>
        </p:nvSpPr>
        <p:spPr>
          <a:xfrm>
            <a:off x="542600" y="364533"/>
            <a:ext cx="4945600" cy="1844000"/>
          </a:xfrm>
          <a:prstGeom prst="rect">
            <a:avLst/>
          </a:prstGeom>
        </p:spPr>
        <p:txBody>
          <a:bodyPr spcFirstLastPara="1" wrap="square" lIns="121900" tIns="121900" rIns="121900" bIns="121900" anchor="t" anchorCtr="0">
            <a:noAutofit/>
          </a:bodyPr>
          <a:lstStyle/>
          <a:p>
            <a:r>
              <a:rPr lang="en-GB"/>
              <a:t>Working Adult in Social Care</a:t>
            </a:r>
            <a:endParaRPr/>
          </a:p>
        </p:txBody>
      </p:sp>
      <p:sp>
        <p:nvSpPr>
          <p:cNvPr id="616" name="Google Shape;616;p73"/>
          <p:cNvSpPr txBox="1">
            <a:spLocks noGrp="1"/>
          </p:cNvSpPr>
          <p:nvPr>
            <p:ph type="body" idx="1"/>
          </p:nvPr>
        </p:nvSpPr>
        <p:spPr>
          <a:xfrm>
            <a:off x="542600" y="2208533"/>
            <a:ext cx="5495200" cy="4033600"/>
          </a:xfrm>
          <a:prstGeom prst="rect">
            <a:avLst/>
          </a:prstGeom>
        </p:spPr>
        <p:txBody>
          <a:bodyPr spcFirstLastPara="1" wrap="square" lIns="121900" tIns="121900" rIns="121900" bIns="121900" anchor="t" anchorCtr="0">
            <a:noAutofit/>
          </a:bodyPr>
          <a:lstStyle/>
          <a:p>
            <a:pPr marL="0" indent="0">
              <a:buNone/>
            </a:pPr>
            <a:r>
              <a:rPr lang="en-GB"/>
              <a:t>I work as a Case Co-ordinator alongside Social Workers for the local Council. My role is simply to find out if people are able to live their day to day lives independently and safely. If a person is unable to manage my job is really about finding out why they are unable to cope with certain tasks by themselves and see if we can help them</a:t>
            </a:r>
            <a:endParaRPr/>
          </a:p>
          <a:p>
            <a:pPr marL="0" indent="0">
              <a:spcBef>
                <a:spcPts val="2133"/>
              </a:spcBef>
              <a:buNone/>
            </a:pPr>
            <a:r>
              <a:rPr lang="en-GB"/>
              <a:t>My job is very interesting because we meet all sorts of people and they all have different problems, the trick is to help them to regain their independence. So what do you need to do my job? Good GCSE grades,  as report writing  and budgeting is involved, as well as  enjoying being with people and having a  desire to help them.</a:t>
            </a:r>
            <a:endParaRPr/>
          </a:p>
          <a:p>
            <a:pPr marL="0" indent="0">
              <a:spcBef>
                <a:spcPts val="2133"/>
              </a:spcBef>
              <a:buNone/>
            </a:pPr>
            <a:endParaRPr/>
          </a:p>
          <a:p>
            <a:pPr marL="0" indent="0">
              <a:spcBef>
                <a:spcPts val="2133"/>
              </a:spcBef>
              <a:spcAft>
                <a:spcPts val="2133"/>
              </a:spcAft>
              <a:buNone/>
            </a:pPr>
            <a:endParaRPr/>
          </a:p>
        </p:txBody>
      </p:sp>
      <p:pic>
        <p:nvPicPr>
          <p:cNvPr id="617" name="Google Shape;617;p73"/>
          <p:cNvPicPr preferRelativeResize="0"/>
          <p:nvPr/>
        </p:nvPicPr>
        <p:blipFill>
          <a:blip r:embed="rId3">
            <a:alphaModFix/>
          </a:blip>
          <a:stretch>
            <a:fillRect/>
          </a:stretch>
        </p:blipFill>
        <p:spPr>
          <a:xfrm>
            <a:off x="6169067" y="1394184"/>
            <a:ext cx="5732400" cy="343944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621"/>
        <p:cNvGrpSpPr/>
        <p:nvPr/>
      </p:nvGrpSpPr>
      <p:grpSpPr>
        <a:xfrm>
          <a:off x="0" y="0"/>
          <a:ext cx="0" cy="0"/>
          <a:chOff x="0" y="0"/>
          <a:chExt cx="0" cy="0"/>
        </a:xfrm>
      </p:grpSpPr>
      <p:sp>
        <p:nvSpPr>
          <p:cNvPr id="622" name="Google Shape;622;p74"/>
          <p:cNvSpPr txBox="1">
            <a:spLocks noGrp="1"/>
          </p:cNvSpPr>
          <p:nvPr>
            <p:ph type="title"/>
          </p:nvPr>
        </p:nvSpPr>
        <p:spPr>
          <a:xfrm>
            <a:off x="95333" y="215900"/>
            <a:ext cx="5414800" cy="784400"/>
          </a:xfrm>
          <a:prstGeom prst="rect">
            <a:avLst/>
          </a:prstGeom>
          <a:solidFill>
            <a:srgbClr val="FFFFFF"/>
          </a:solidFill>
          <a:ln w="9525" cap="flat" cmpd="sng">
            <a:solidFill>
              <a:srgbClr val="4A86E8"/>
            </a:solidFill>
            <a:prstDash val="solid"/>
            <a:round/>
            <a:headEnd type="none" w="sm" len="sm"/>
            <a:tailEnd type="none" w="sm" len="sm"/>
          </a:ln>
        </p:spPr>
        <p:txBody>
          <a:bodyPr spcFirstLastPara="1" wrap="square" lIns="121900" tIns="121900" rIns="121900" bIns="121900" anchor="t" anchorCtr="0">
            <a:noAutofit/>
          </a:bodyPr>
          <a:lstStyle/>
          <a:p>
            <a:r>
              <a:rPr lang="en-GB" sz="3200">
                <a:solidFill>
                  <a:srgbClr val="1C4587"/>
                </a:solidFill>
              </a:rPr>
              <a:t> </a:t>
            </a:r>
            <a:r>
              <a:rPr lang="en-GB" sz="3200">
                <a:solidFill>
                  <a:srgbClr val="1C4587"/>
                </a:solidFill>
                <a:latin typeface="Arial Black"/>
                <a:ea typeface="Arial Black"/>
                <a:cs typeface="Arial Black"/>
                <a:sym typeface="Arial Black"/>
              </a:rPr>
              <a:t>Biomedical Scientist</a:t>
            </a:r>
            <a:endParaRPr sz="3200">
              <a:solidFill>
                <a:srgbClr val="1C4587"/>
              </a:solidFill>
              <a:latin typeface="Arial Black"/>
              <a:ea typeface="Arial Black"/>
              <a:cs typeface="Arial Black"/>
              <a:sym typeface="Arial Black"/>
            </a:endParaRPr>
          </a:p>
          <a:p>
            <a:endParaRPr/>
          </a:p>
        </p:txBody>
      </p:sp>
      <p:sp>
        <p:nvSpPr>
          <p:cNvPr id="623" name="Google Shape;623;p74"/>
          <p:cNvSpPr txBox="1">
            <a:spLocks noGrp="1"/>
          </p:cNvSpPr>
          <p:nvPr>
            <p:ph type="body" idx="1"/>
          </p:nvPr>
        </p:nvSpPr>
        <p:spPr>
          <a:xfrm>
            <a:off x="95267" y="1115300"/>
            <a:ext cx="5414800" cy="5542800"/>
          </a:xfrm>
          <a:prstGeom prst="rect">
            <a:avLst/>
          </a:prstGeom>
          <a:solidFill>
            <a:srgbClr val="FFFFFF"/>
          </a:solidFill>
          <a:ln w="9525" cap="flat" cmpd="sng">
            <a:solidFill>
              <a:srgbClr val="4A86E8"/>
            </a:solidFill>
            <a:prstDash val="solid"/>
            <a:round/>
            <a:headEnd type="none" w="sm" len="sm"/>
            <a:tailEnd type="none" w="sm" len="sm"/>
          </a:ln>
        </p:spPr>
        <p:txBody>
          <a:bodyPr spcFirstLastPara="1" wrap="square" lIns="121900" tIns="121900" rIns="121900" bIns="121900" anchor="t" anchorCtr="0">
            <a:noAutofit/>
          </a:bodyPr>
          <a:lstStyle/>
          <a:p>
            <a:pPr marL="0" indent="0">
              <a:buNone/>
            </a:pPr>
            <a:r>
              <a:rPr lang="en-GB" sz="1467">
                <a:solidFill>
                  <a:srgbClr val="073763"/>
                </a:solidFill>
              </a:rPr>
              <a:t>There are lots of different types of biomedical scientist, but I work in haematology and transfusion.</a:t>
            </a:r>
            <a:endParaRPr sz="1467">
              <a:solidFill>
                <a:srgbClr val="073763"/>
              </a:solidFill>
            </a:endParaRPr>
          </a:p>
          <a:p>
            <a:pPr marL="0" indent="0">
              <a:spcBef>
                <a:spcPts val="2133"/>
              </a:spcBef>
              <a:buNone/>
            </a:pPr>
            <a:r>
              <a:rPr lang="en-GB" sz="1467">
                <a:solidFill>
                  <a:srgbClr val="073763"/>
                </a:solidFill>
              </a:rPr>
              <a:t>I work in a hospital laboratory, running tests on patient blood samples to help find out what is wrong with them. We use machines and microscopes to count the different types of blood cells, and we can do tests to see if blood is clotting properly, too.</a:t>
            </a:r>
            <a:endParaRPr sz="1467">
              <a:solidFill>
                <a:srgbClr val="073763"/>
              </a:solidFill>
            </a:endParaRPr>
          </a:p>
          <a:p>
            <a:pPr marL="0" indent="0">
              <a:spcBef>
                <a:spcPts val="2133"/>
              </a:spcBef>
              <a:buNone/>
            </a:pPr>
            <a:r>
              <a:rPr lang="en-GB" sz="1467">
                <a:solidFill>
                  <a:srgbClr val="073763"/>
                </a:solidFill>
              </a:rPr>
              <a:t>In the transfusion lab we do tests to find out what blood group people are, so we can match them with the right blood.</a:t>
            </a:r>
            <a:endParaRPr sz="1467">
              <a:solidFill>
                <a:srgbClr val="073763"/>
              </a:solidFill>
            </a:endParaRPr>
          </a:p>
          <a:p>
            <a:pPr marL="0" indent="0">
              <a:spcBef>
                <a:spcPts val="2133"/>
              </a:spcBef>
              <a:buNone/>
            </a:pPr>
            <a:r>
              <a:rPr lang="en-GB" sz="1467">
                <a:solidFill>
                  <a:srgbClr val="073763"/>
                </a:solidFill>
              </a:rPr>
              <a:t>Our lab operates 24/7, so sometimes I have to work evenings, nights, and weekends.</a:t>
            </a:r>
            <a:endParaRPr sz="1467">
              <a:solidFill>
                <a:srgbClr val="073763"/>
              </a:solidFill>
            </a:endParaRPr>
          </a:p>
          <a:p>
            <a:pPr marL="0" indent="0">
              <a:spcBef>
                <a:spcPts val="2133"/>
              </a:spcBef>
              <a:spcAft>
                <a:spcPts val="2133"/>
              </a:spcAft>
              <a:buNone/>
            </a:pPr>
            <a:r>
              <a:rPr lang="en-GB" sz="1467" b="1">
                <a:solidFill>
                  <a:srgbClr val="073763"/>
                </a:solidFill>
              </a:rPr>
              <a:t>My background:</a:t>
            </a:r>
            <a:br>
              <a:rPr lang="en-GB" sz="1467" b="1">
                <a:solidFill>
                  <a:srgbClr val="073763"/>
                </a:solidFill>
              </a:rPr>
            </a:br>
            <a:r>
              <a:rPr lang="en-GB" sz="1467">
                <a:solidFill>
                  <a:srgbClr val="073763"/>
                </a:solidFill>
              </a:rPr>
              <a:t>I always enjoyed science at school and chose to study Biomedical Science at university. My degree included a training placement in a hospital, where I collected the evidence I needed to complete my registration.</a:t>
            </a:r>
            <a:endParaRPr sz="1467">
              <a:solidFill>
                <a:srgbClr val="073763"/>
              </a:solidFill>
            </a:endParaRPr>
          </a:p>
        </p:txBody>
      </p:sp>
      <p:sp>
        <p:nvSpPr>
          <p:cNvPr id="624" name="Google Shape;624;p74"/>
          <p:cNvSpPr txBox="1">
            <a:spLocks noGrp="1"/>
          </p:cNvSpPr>
          <p:nvPr>
            <p:ph type="body" idx="2"/>
          </p:nvPr>
        </p:nvSpPr>
        <p:spPr>
          <a:xfrm>
            <a:off x="5678300" y="215900"/>
            <a:ext cx="2889200" cy="5376000"/>
          </a:xfrm>
          <a:prstGeom prst="rect">
            <a:avLst/>
          </a:prstGeom>
          <a:solidFill>
            <a:srgbClr val="FFFFFF"/>
          </a:solidFill>
          <a:ln w="9525" cap="flat" cmpd="sng">
            <a:solidFill>
              <a:srgbClr val="4A86E8"/>
            </a:solidFill>
            <a:prstDash val="solid"/>
            <a:round/>
            <a:headEnd type="none" w="sm" len="sm"/>
            <a:tailEnd type="none" w="sm" len="sm"/>
          </a:ln>
        </p:spPr>
        <p:txBody>
          <a:bodyPr spcFirstLastPara="1" wrap="square" lIns="121900" tIns="121900" rIns="121900" bIns="121900" anchor="t" anchorCtr="0">
            <a:noAutofit/>
          </a:bodyPr>
          <a:lstStyle/>
          <a:p>
            <a:pPr marL="0" indent="0">
              <a:buNone/>
            </a:pPr>
            <a:r>
              <a:rPr lang="en-GB">
                <a:solidFill>
                  <a:srgbClr val="073763"/>
                </a:solidFill>
              </a:rPr>
              <a:t>My job is really interesting, and working in transfusion can be very exciting when there is an emergency!</a:t>
            </a:r>
            <a:endParaRPr>
              <a:solidFill>
                <a:srgbClr val="073763"/>
              </a:solidFill>
            </a:endParaRPr>
          </a:p>
          <a:p>
            <a:pPr marL="0" indent="0">
              <a:spcBef>
                <a:spcPts val="2133"/>
              </a:spcBef>
              <a:buNone/>
            </a:pPr>
            <a:r>
              <a:rPr lang="en-GB">
                <a:solidFill>
                  <a:srgbClr val="073763"/>
                </a:solidFill>
              </a:rPr>
              <a:t>My favourite thing about the job is knowing that I am playing an important role in patient care, and helping save lives.</a:t>
            </a:r>
            <a:endParaRPr>
              <a:solidFill>
                <a:srgbClr val="073763"/>
              </a:solidFill>
            </a:endParaRPr>
          </a:p>
          <a:p>
            <a:pPr marL="0" indent="0">
              <a:spcBef>
                <a:spcPts val="2133"/>
              </a:spcBef>
              <a:buNone/>
            </a:pPr>
            <a:r>
              <a:rPr lang="en-GB">
                <a:solidFill>
                  <a:srgbClr val="073763"/>
                </a:solidFill>
              </a:rPr>
              <a:t>Working at night can be tiring, but I enjoy the variety of working different shifts.</a:t>
            </a:r>
            <a:endParaRPr>
              <a:solidFill>
                <a:srgbClr val="073763"/>
              </a:solidFill>
            </a:endParaRPr>
          </a:p>
          <a:p>
            <a:pPr marL="0" indent="0">
              <a:spcBef>
                <a:spcPts val="2133"/>
              </a:spcBef>
              <a:spcAft>
                <a:spcPts val="2133"/>
              </a:spcAft>
              <a:buNone/>
            </a:pPr>
            <a:endParaRPr/>
          </a:p>
        </p:txBody>
      </p:sp>
      <p:pic>
        <p:nvPicPr>
          <p:cNvPr id="625" name="Google Shape;625;p74"/>
          <p:cNvPicPr preferRelativeResize="0"/>
          <p:nvPr/>
        </p:nvPicPr>
        <p:blipFill>
          <a:blip r:embed="rId4">
            <a:alphaModFix/>
          </a:blip>
          <a:stretch>
            <a:fillRect/>
          </a:stretch>
        </p:blipFill>
        <p:spPr>
          <a:xfrm>
            <a:off x="5678301" y="5758700"/>
            <a:ext cx="2889199" cy="885933"/>
          </a:xfrm>
          <a:prstGeom prst="rect">
            <a:avLst/>
          </a:prstGeom>
          <a:noFill/>
          <a:ln w="9525" cap="flat" cmpd="sng">
            <a:solidFill>
              <a:srgbClr val="4A86E8"/>
            </a:solidFill>
            <a:prstDash val="solid"/>
            <a:round/>
            <a:headEnd type="none" w="sm" len="sm"/>
            <a:tailEnd type="none" w="sm" len="sm"/>
          </a:ln>
        </p:spPr>
      </p:pic>
      <p:pic>
        <p:nvPicPr>
          <p:cNvPr id="626" name="Google Shape;626;p74"/>
          <p:cNvPicPr preferRelativeResize="0"/>
          <p:nvPr/>
        </p:nvPicPr>
        <p:blipFill rotWithShape="1">
          <a:blip r:embed="rId5">
            <a:alphaModFix/>
          </a:blip>
          <a:srcRect l="21433"/>
          <a:stretch/>
        </p:blipFill>
        <p:spPr>
          <a:xfrm>
            <a:off x="8735668" y="215900"/>
            <a:ext cx="3277833" cy="2612067"/>
          </a:xfrm>
          <a:prstGeom prst="rect">
            <a:avLst/>
          </a:prstGeom>
          <a:noFill/>
          <a:ln w="9525" cap="flat" cmpd="sng">
            <a:solidFill>
              <a:srgbClr val="4A86E8"/>
            </a:solidFill>
            <a:prstDash val="solid"/>
            <a:round/>
            <a:headEnd type="none" w="sm" len="sm"/>
            <a:tailEnd type="none" w="sm" len="sm"/>
          </a:ln>
        </p:spPr>
      </p:pic>
      <p:sp>
        <p:nvSpPr>
          <p:cNvPr id="627" name="Google Shape;627;p74"/>
          <p:cNvSpPr txBox="1"/>
          <p:nvPr/>
        </p:nvSpPr>
        <p:spPr>
          <a:xfrm>
            <a:off x="8735667" y="4303300"/>
            <a:ext cx="3278000" cy="2354800"/>
          </a:xfrm>
          <a:prstGeom prst="rect">
            <a:avLst/>
          </a:prstGeom>
          <a:solidFill>
            <a:srgbClr val="FFFFFF"/>
          </a:solidFill>
          <a:ln w="9525" cap="flat" cmpd="sng">
            <a:solidFill>
              <a:srgbClr val="4A86E8"/>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1867" b="1" kern="0">
                <a:solidFill>
                  <a:srgbClr val="073763"/>
                </a:solidFill>
                <a:latin typeface="Arial"/>
                <a:cs typeface="Arial"/>
                <a:sym typeface="Arial"/>
              </a:rPr>
              <a:t>Task:</a:t>
            </a:r>
            <a:endParaRPr sz="1867" b="1" kern="0">
              <a:solidFill>
                <a:srgbClr val="073763"/>
              </a:solidFill>
              <a:latin typeface="Arial"/>
              <a:cs typeface="Arial"/>
              <a:sym typeface="Arial"/>
            </a:endParaRPr>
          </a:p>
          <a:p>
            <a:pPr defTabSz="1219170">
              <a:buClr>
                <a:srgbClr val="000000"/>
              </a:buClr>
            </a:pPr>
            <a:r>
              <a:rPr lang="en-GB" sz="1867" kern="0">
                <a:solidFill>
                  <a:srgbClr val="073763"/>
                </a:solidFill>
                <a:latin typeface="Arial"/>
                <a:cs typeface="Arial"/>
                <a:sym typeface="Arial"/>
              </a:rPr>
              <a:t>Can you find out what the main blood groups are?</a:t>
            </a:r>
            <a:endParaRPr sz="1867" kern="0">
              <a:solidFill>
                <a:srgbClr val="073763"/>
              </a:solidFill>
              <a:latin typeface="Arial"/>
              <a:cs typeface="Arial"/>
              <a:sym typeface="Arial"/>
            </a:endParaRPr>
          </a:p>
          <a:p>
            <a:pPr defTabSz="1219170">
              <a:buClr>
                <a:srgbClr val="000000"/>
              </a:buClr>
            </a:pPr>
            <a:endParaRPr sz="1867" kern="0">
              <a:solidFill>
                <a:srgbClr val="073763"/>
              </a:solidFill>
              <a:latin typeface="Arial"/>
              <a:cs typeface="Arial"/>
              <a:sym typeface="Arial"/>
            </a:endParaRPr>
          </a:p>
          <a:p>
            <a:pPr defTabSz="1219170">
              <a:buClr>
                <a:srgbClr val="000000"/>
              </a:buClr>
            </a:pPr>
            <a:r>
              <a:rPr lang="en-GB" sz="1867" kern="0">
                <a:solidFill>
                  <a:srgbClr val="073763"/>
                </a:solidFill>
                <a:latin typeface="Arial"/>
                <a:cs typeface="Arial"/>
                <a:sym typeface="Arial"/>
              </a:rPr>
              <a:t>What type of blood can be given to anyone?</a:t>
            </a:r>
            <a:endParaRPr sz="1867" kern="0">
              <a:solidFill>
                <a:srgbClr val="073763"/>
              </a:solidFill>
              <a:latin typeface="Arial"/>
              <a:cs typeface="Arial"/>
              <a:sym typeface="Arial"/>
            </a:endParaRPr>
          </a:p>
        </p:txBody>
      </p:sp>
      <p:pic>
        <p:nvPicPr>
          <p:cNvPr id="628" name="Google Shape;628;p74"/>
          <p:cNvPicPr preferRelativeResize="0"/>
          <p:nvPr/>
        </p:nvPicPr>
        <p:blipFill>
          <a:blip r:embed="rId6">
            <a:alphaModFix/>
          </a:blip>
          <a:stretch>
            <a:fillRect/>
          </a:stretch>
        </p:blipFill>
        <p:spPr>
          <a:xfrm>
            <a:off x="4670294" y="5873700"/>
            <a:ext cx="744573" cy="784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632"/>
        <p:cNvGrpSpPr/>
        <p:nvPr/>
      </p:nvGrpSpPr>
      <p:grpSpPr>
        <a:xfrm>
          <a:off x="0" y="0"/>
          <a:ext cx="0" cy="0"/>
          <a:chOff x="0" y="0"/>
          <a:chExt cx="0" cy="0"/>
        </a:xfrm>
      </p:grpSpPr>
      <p:sp>
        <p:nvSpPr>
          <p:cNvPr id="633" name="Google Shape;633;p75"/>
          <p:cNvSpPr txBox="1">
            <a:spLocks noGrp="1"/>
          </p:cNvSpPr>
          <p:nvPr>
            <p:ph type="body" idx="1"/>
          </p:nvPr>
        </p:nvSpPr>
        <p:spPr>
          <a:xfrm>
            <a:off x="432767" y="1261600"/>
            <a:ext cx="5333200" cy="4555200"/>
          </a:xfrm>
          <a:prstGeom prst="rect">
            <a:avLst/>
          </a:prstGeom>
        </p:spPr>
        <p:txBody>
          <a:bodyPr spcFirstLastPara="1" wrap="square" lIns="121900" tIns="121900" rIns="121900" bIns="121900" anchor="t" anchorCtr="0">
            <a:noAutofit/>
          </a:bodyPr>
          <a:lstStyle/>
          <a:p>
            <a:pPr marL="0" indent="0">
              <a:buNone/>
            </a:pPr>
            <a:endParaRPr>
              <a:solidFill>
                <a:srgbClr val="000000"/>
              </a:solidFill>
              <a:latin typeface="Coming Soon"/>
              <a:ea typeface="Coming Soon"/>
              <a:cs typeface="Coming Soon"/>
              <a:sym typeface="Coming Soon"/>
            </a:endParaRPr>
          </a:p>
          <a:p>
            <a:pPr marL="0" indent="0">
              <a:spcBef>
                <a:spcPts val="2133"/>
              </a:spcBef>
              <a:buNone/>
            </a:pPr>
            <a:r>
              <a:rPr lang="en-GB">
                <a:solidFill>
                  <a:srgbClr val="000000"/>
                </a:solidFill>
                <a:latin typeface="Coming Soon"/>
                <a:ea typeface="Coming Soon"/>
                <a:cs typeface="Coming Soon"/>
                <a:sym typeface="Coming Soon"/>
              </a:rPr>
              <a:t>My job was part of the Royal Air Force (RAF). I had to ensure the aircraft was loaded safely to enable it to fly in a balanced condition. The cargo we carried also had to be checked that it met safety regulations. My job took me all around the world! Once, I went round the whole world in one trip which took 10 days!</a:t>
            </a:r>
            <a:endParaRPr>
              <a:solidFill>
                <a:srgbClr val="000000"/>
              </a:solidFill>
              <a:latin typeface="Coming Soon"/>
              <a:ea typeface="Coming Soon"/>
              <a:cs typeface="Coming Soon"/>
              <a:sym typeface="Coming Soon"/>
            </a:endParaRPr>
          </a:p>
          <a:p>
            <a:pPr marL="0" indent="0">
              <a:spcBef>
                <a:spcPts val="2133"/>
              </a:spcBef>
              <a:buNone/>
            </a:pPr>
            <a:r>
              <a:rPr lang="en-GB">
                <a:solidFill>
                  <a:srgbClr val="000000"/>
                </a:solidFill>
                <a:latin typeface="Coming Soon"/>
                <a:ea typeface="Coming Soon"/>
                <a:cs typeface="Coming Soon"/>
                <a:sym typeface="Coming Soon"/>
              </a:rPr>
              <a:t>We carried cargo like: </a:t>
            </a:r>
            <a:endParaRPr>
              <a:solidFill>
                <a:srgbClr val="000000"/>
              </a:solidFill>
              <a:latin typeface="Coming Soon"/>
              <a:ea typeface="Coming Soon"/>
              <a:cs typeface="Coming Soon"/>
              <a:sym typeface="Coming Soon"/>
            </a:endParaRPr>
          </a:p>
          <a:p>
            <a:pPr>
              <a:spcBef>
                <a:spcPts val="2133"/>
              </a:spcBef>
              <a:buClr>
                <a:srgbClr val="000000"/>
              </a:buClr>
              <a:buFont typeface="Coming Soon"/>
              <a:buChar char="●"/>
            </a:pPr>
            <a:r>
              <a:rPr lang="en-GB">
                <a:solidFill>
                  <a:srgbClr val="000000"/>
                </a:solidFill>
                <a:latin typeface="Coming Soon"/>
                <a:ea typeface="Coming Soon"/>
                <a:cs typeface="Coming Soon"/>
                <a:sym typeface="Coming Soon"/>
              </a:rPr>
              <a:t>Vehicles</a:t>
            </a:r>
            <a:endParaRPr>
              <a:solidFill>
                <a:srgbClr val="000000"/>
              </a:solidFill>
              <a:latin typeface="Coming Soon"/>
              <a:ea typeface="Coming Soon"/>
              <a:cs typeface="Coming Soon"/>
              <a:sym typeface="Coming Soon"/>
            </a:endParaRPr>
          </a:p>
          <a:p>
            <a:pPr>
              <a:buClr>
                <a:srgbClr val="000000"/>
              </a:buClr>
              <a:buFont typeface="Coming Soon"/>
              <a:buChar char="●"/>
            </a:pPr>
            <a:r>
              <a:rPr lang="en-GB">
                <a:solidFill>
                  <a:srgbClr val="000000"/>
                </a:solidFill>
                <a:latin typeface="Coming Soon"/>
                <a:ea typeface="Coming Soon"/>
                <a:cs typeface="Coming Soon"/>
                <a:sym typeface="Coming Soon"/>
              </a:rPr>
              <a:t>People</a:t>
            </a:r>
            <a:endParaRPr>
              <a:solidFill>
                <a:srgbClr val="000000"/>
              </a:solidFill>
              <a:latin typeface="Coming Soon"/>
              <a:ea typeface="Coming Soon"/>
              <a:cs typeface="Coming Soon"/>
              <a:sym typeface="Coming Soon"/>
            </a:endParaRPr>
          </a:p>
          <a:p>
            <a:pPr>
              <a:buClr>
                <a:srgbClr val="000000"/>
              </a:buClr>
              <a:buFont typeface="Coming Soon"/>
              <a:buChar char="●"/>
            </a:pPr>
            <a:r>
              <a:rPr lang="en-GB">
                <a:solidFill>
                  <a:srgbClr val="000000"/>
                </a:solidFill>
                <a:latin typeface="Coming Soon"/>
                <a:ea typeface="Coming Soon"/>
                <a:cs typeface="Coming Soon"/>
                <a:sym typeface="Coming Soon"/>
              </a:rPr>
              <a:t>Explosives</a:t>
            </a:r>
            <a:endParaRPr>
              <a:solidFill>
                <a:srgbClr val="000000"/>
              </a:solidFill>
              <a:latin typeface="Coming Soon"/>
              <a:ea typeface="Coming Soon"/>
              <a:cs typeface="Coming Soon"/>
              <a:sym typeface="Coming Soon"/>
            </a:endParaRPr>
          </a:p>
          <a:p>
            <a:pPr>
              <a:buClr>
                <a:srgbClr val="000000"/>
              </a:buClr>
              <a:buFont typeface="Coming Soon"/>
              <a:buChar char="●"/>
            </a:pPr>
            <a:r>
              <a:rPr lang="en-GB">
                <a:solidFill>
                  <a:srgbClr val="000000"/>
                </a:solidFill>
                <a:latin typeface="Coming Soon"/>
                <a:ea typeface="Coming Soon"/>
                <a:cs typeface="Coming Soon"/>
                <a:sym typeface="Coming Soon"/>
              </a:rPr>
              <a:t>Spare parts</a:t>
            </a:r>
            <a:endParaRPr>
              <a:solidFill>
                <a:srgbClr val="000000"/>
              </a:solidFill>
              <a:latin typeface="Coming Soon"/>
              <a:ea typeface="Coming Soon"/>
              <a:cs typeface="Coming Soon"/>
              <a:sym typeface="Coming Soon"/>
            </a:endParaRPr>
          </a:p>
          <a:p>
            <a:pPr marL="0" indent="0">
              <a:spcBef>
                <a:spcPts val="2133"/>
              </a:spcBef>
              <a:spcAft>
                <a:spcPts val="2133"/>
              </a:spcAft>
              <a:buNone/>
            </a:pPr>
            <a:endParaRPr>
              <a:solidFill>
                <a:srgbClr val="000000"/>
              </a:solidFill>
              <a:latin typeface="Coming Soon"/>
              <a:ea typeface="Coming Soon"/>
              <a:cs typeface="Coming Soon"/>
              <a:sym typeface="Coming Soon"/>
            </a:endParaRPr>
          </a:p>
        </p:txBody>
      </p:sp>
      <p:sp>
        <p:nvSpPr>
          <p:cNvPr id="634" name="Google Shape;634;p75"/>
          <p:cNvSpPr txBox="1">
            <a:spLocks noGrp="1"/>
          </p:cNvSpPr>
          <p:nvPr>
            <p:ph type="body" idx="2"/>
          </p:nvPr>
        </p:nvSpPr>
        <p:spPr>
          <a:xfrm>
            <a:off x="6408833" y="1261600"/>
            <a:ext cx="5333200" cy="4555200"/>
          </a:xfrm>
          <a:prstGeom prst="rect">
            <a:avLst/>
          </a:prstGeom>
        </p:spPr>
        <p:txBody>
          <a:bodyPr spcFirstLastPara="1" wrap="square" lIns="121900" tIns="121900" rIns="121900" bIns="121900" anchor="t" anchorCtr="0">
            <a:noAutofit/>
          </a:bodyPr>
          <a:lstStyle/>
          <a:p>
            <a:pPr marL="0" indent="0">
              <a:buNone/>
            </a:pPr>
            <a:r>
              <a:rPr lang="en-GB">
                <a:solidFill>
                  <a:schemeClr val="dk1"/>
                </a:solidFill>
                <a:latin typeface="Coming Soon"/>
                <a:ea typeface="Coming Soon"/>
                <a:cs typeface="Coming Soon"/>
                <a:sym typeface="Coming Soon"/>
              </a:rPr>
              <a:t>The two types of plane I flew on were a Hercules and VC10. </a:t>
            </a:r>
            <a:endParaRPr>
              <a:solidFill>
                <a:schemeClr val="dk1"/>
              </a:solidFill>
              <a:latin typeface="Coming Soon"/>
              <a:ea typeface="Coming Soon"/>
              <a:cs typeface="Coming Soon"/>
              <a:sym typeface="Coming Soon"/>
            </a:endParaRPr>
          </a:p>
          <a:p>
            <a:pPr marL="0" indent="0">
              <a:spcBef>
                <a:spcPts val="2133"/>
              </a:spcBef>
              <a:buNone/>
            </a:pPr>
            <a:r>
              <a:rPr lang="en-GB">
                <a:solidFill>
                  <a:srgbClr val="000000"/>
                </a:solidFill>
                <a:latin typeface="Coming Soon"/>
                <a:ea typeface="Coming Soon"/>
                <a:cs typeface="Coming Soon"/>
                <a:sym typeface="Coming Soon"/>
              </a:rPr>
              <a:t>We also did air-to-air refueling (putting aviation fuel into another plane WHILE WE FLEW!) as well as carrying out Fighter AFIL. This was where fighter jets had to pretend to attack us and we had to evade them! A bit like role play. </a:t>
            </a:r>
            <a:endParaRPr>
              <a:solidFill>
                <a:srgbClr val="000000"/>
              </a:solidFill>
              <a:latin typeface="Coming Soon"/>
              <a:ea typeface="Coming Soon"/>
              <a:cs typeface="Coming Soon"/>
              <a:sym typeface="Coming Soon"/>
            </a:endParaRPr>
          </a:p>
          <a:p>
            <a:pPr marL="0" indent="0">
              <a:spcBef>
                <a:spcPts val="2133"/>
              </a:spcBef>
              <a:buNone/>
            </a:pPr>
            <a:r>
              <a:rPr lang="en-GB">
                <a:solidFill>
                  <a:srgbClr val="000000"/>
                </a:solidFill>
                <a:latin typeface="Coming Soon"/>
                <a:ea typeface="Coming Soon"/>
                <a:cs typeface="Coming Soon"/>
                <a:sym typeface="Coming Soon"/>
              </a:rPr>
              <a:t>You’d like this job if you: </a:t>
            </a:r>
            <a:endParaRPr>
              <a:solidFill>
                <a:srgbClr val="000000"/>
              </a:solidFill>
              <a:latin typeface="Coming Soon"/>
              <a:ea typeface="Coming Soon"/>
              <a:cs typeface="Coming Soon"/>
              <a:sym typeface="Coming Soon"/>
            </a:endParaRPr>
          </a:p>
          <a:p>
            <a:pPr>
              <a:spcBef>
                <a:spcPts val="2133"/>
              </a:spcBef>
              <a:buClr>
                <a:srgbClr val="000000"/>
              </a:buClr>
              <a:buFont typeface="Coming Soon"/>
              <a:buChar char="●"/>
            </a:pPr>
            <a:r>
              <a:rPr lang="en-GB">
                <a:solidFill>
                  <a:srgbClr val="000000"/>
                </a:solidFill>
                <a:latin typeface="Coming Soon"/>
                <a:ea typeface="Coming Soon"/>
                <a:cs typeface="Coming Soon"/>
                <a:sym typeface="Coming Soon"/>
              </a:rPr>
              <a:t>Enjoy solving problems</a:t>
            </a:r>
            <a:endParaRPr>
              <a:solidFill>
                <a:srgbClr val="000000"/>
              </a:solidFill>
              <a:latin typeface="Coming Soon"/>
              <a:ea typeface="Coming Soon"/>
              <a:cs typeface="Coming Soon"/>
              <a:sym typeface="Coming Soon"/>
            </a:endParaRPr>
          </a:p>
          <a:p>
            <a:pPr>
              <a:buClr>
                <a:srgbClr val="000000"/>
              </a:buClr>
              <a:buFont typeface="Coming Soon"/>
              <a:buChar char="●"/>
            </a:pPr>
            <a:r>
              <a:rPr lang="en-GB">
                <a:solidFill>
                  <a:srgbClr val="000000"/>
                </a:solidFill>
                <a:latin typeface="Coming Soon"/>
                <a:ea typeface="Coming Soon"/>
                <a:cs typeface="Coming Soon"/>
                <a:sym typeface="Coming Soon"/>
              </a:rPr>
              <a:t>Like visiting different places</a:t>
            </a:r>
            <a:endParaRPr>
              <a:solidFill>
                <a:srgbClr val="000000"/>
              </a:solidFill>
              <a:latin typeface="Coming Soon"/>
              <a:ea typeface="Coming Soon"/>
              <a:cs typeface="Coming Soon"/>
              <a:sym typeface="Coming Soon"/>
            </a:endParaRPr>
          </a:p>
          <a:p>
            <a:pPr>
              <a:buClr>
                <a:srgbClr val="000000"/>
              </a:buClr>
              <a:buFont typeface="Coming Soon"/>
              <a:buChar char="●"/>
            </a:pPr>
            <a:r>
              <a:rPr lang="en-GB">
                <a:solidFill>
                  <a:srgbClr val="000000"/>
                </a:solidFill>
                <a:latin typeface="Coming Soon"/>
                <a:ea typeface="Coming Soon"/>
                <a:cs typeface="Coming Soon"/>
                <a:sym typeface="Coming Soon"/>
              </a:rPr>
              <a:t>Can work well as part of a team</a:t>
            </a:r>
            <a:endParaRPr>
              <a:solidFill>
                <a:srgbClr val="000000"/>
              </a:solidFill>
              <a:latin typeface="Coming Soon"/>
              <a:ea typeface="Coming Soon"/>
              <a:cs typeface="Coming Soon"/>
              <a:sym typeface="Coming Soon"/>
            </a:endParaRPr>
          </a:p>
          <a:p>
            <a:pPr>
              <a:buClr>
                <a:srgbClr val="000000"/>
              </a:buClr>
              <a:buFont typeface="Coming Soon"/>
              <a:buChar char="●"/>
            </a:pPr>
            <a:r>
              <a:rPr lang="en-GB">
                <a:solidFill>
                  <a:srgbClr val="000000"/>
                </a:solidFill>
                <a:latin typeface="Coming Soon"/>
                <a:ea typeface="Coming Soon"/>
                <a:cs typeface="Coming Soon"/>
                <a:sym typeface="Coming Soon"/>
              </a:rPr>
              <a:t>Must enjoy flying! </a:t>
            </a:r>
            <a:endParaRPr>
              <a:solidFill>
                <a:srgbClr val="000000"/>
              </a:solidFill>
              <a:latin typeface="Coming Soon"/>
              <a:ea typeface="Coming Soon"/>
              <a:cs typeface="Coming Soon"/>
              <a:sym typeface="Coming Soon"/>
            </a:endParaRPr>
          </a:p>
        </p:txBody>
      </p:sp>
      <p:sp>
        <p:nvSpPr>
          <p:cNvPr id="635" name="Google Shape;635;p75"/>
          <p:cNvSpPr/>
          <p:nvPr/>
        </p:nvSpPr>
        <p:spPr>
          <a:xfrm>
            <a:off x="2181867" y="334268"/>
            <a:ext cx="7941837" cy="783833"/>
          </a:xfrm>
          <a:prstGeom prst="rect">
            <a:avLst/>
          </a:prstGeom>
        </p:spPr>
        <p:txBody>
          <a:bodyPr>
            <a:prstTxWarp prst="textPlain">
              <a:avLst/>
            </a:prstTxWarp>
          </a:bodyPr>
          <a:lstStyle/>
          <a:p>
            <a:pPr algn="ctr" defTabSz="1219170">
              <a:buClr>
                <a:srgbClr val="000000"/>
              </a:buClr>
            </a:pPr>
            <a:r>
              <a:rPr sz="1867" kern="0">
                <a:ln w="9525" cap="flat" cmpd="sng">
                  <a:solidFill>
                    <a:srgbClr val="595959"/>
                  </a:solidFill>
                  <a:prstDash val="solid"/>
                  <a:round/>
                  <a:headEnd type="none" w="sm" len="sm"/>
                  <a:tailEnd type="none" w="sm" len="sm"/>
                </a:ln>
                <a:solidFill>
                  <a:srgbClr val="000000"/>
                </a:solidFill>
                <a:latin typeface="Arial"/>
                <a:cs typeface="Arial"/>
                <a:sym typeface="Arial"/>
              </a:rPr>
              <a:t>Loadmaster</a:t>
            </a:r>
          </a:p>
        </p:txBody>
      </p:sp>
      <p:pic>
        <p:nvPicPr>
          <p:cNvPr id="636" name="Google Shape;636;p75"/>
          <p:cNvPicPr preferRelativeResize="0"/>
          <p:nvPr/>
        </p:nvPicPr>
        <p:blipFill>
          <a:blip r:embed="rId3">
            <a:alphaModFix/>
          </a:blip>
          <a:stretch>
            <a:fillRect/>
          </a:stretch>
        </p:blipFill>
        <p:spPr>
          <a:xfrm>
            <a:off x="3330967" y="4369468"/>
            <a:ext cx="2959800" cy="2219833"/>
          </a:xfrm>
          <a:prstGeom prst="rect">
            <a:avLst/>
          </a:prstGeom>
          <a:noFill/>
          <a:ln>
            <a:noFill/>
          </a:ln>
        </p:spPr>
      </p:pic>
      <p:pic>
        <p:nvPicPr>
          <p:cNvPr id="637" name="Google Shape;637;p75"/>
          <p:cNvPicPr preferRelativeResize="0"/>
          <p:nvPr/>
        </p:nvPicPr>
        <p:blipFill>
          <a:blip r:embed="rId4">
            <a:alphaModFix/>
          </a:blip>
          <a:stretch>
            <a:fillRect/>
          </a:stretch>
        </p:blipFill>
        <p:spPr>
          <a:xfrm>
            <a:off x="10501801" y="77334"/>
            <a:ext cx="1373212" cy="1297700"/>
          </a:xfrm>
          <a:prstGeom prst="rect">
            <a:avLst/>
          </a:prstGeom>
          <a:noFill/>
          <a:ln>
            <a:noFill/>
          </a:ln>
        </p:spPr>
      </p:pic>
      <p:pic>
        <p:nvPicPr>
          <p:cNvPr id="638" name="Google Shape;638;p75"/>
          <p:cNvPicPr preferRelativeResize="0"/>
          <p:nvPr/>
        </p:nvPicPr>
        <p:blipFill>
          <a:blip r:embed="rId4">
            <a:alphaModFix/>
          </a:blip>
          <a:stretch>
            <a:fillRect/>
          </a:stretch>
        </p:blipFill>
        <p:spPr>
          <a:xfrm>
            <a:off x="293067" y="77334"/>
            <a:ext cx="1373212" cy="12977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0E0E3"/>
        </a:solidFill>
        <a:effectLst/>
      </p:bgPr>
    </p:bg>
    <p:spTree>
      <p:nvGrpSpPr>
        <p:cNvPr id="1" name="Shape 642"/>
        <p:cNvGrpSpPr/>
        <p:nvPr/>
      </p:nvGrpSpPr>
      <p:grpSpPr>
        <a:xfrm>
          <a:off x="0" y="0"/>
          <a:ext cx="0" cy="0"/>
          <a:chOff x="0" y="0"/>
          <a:chExt cx="0" cy="0"/>
        </a:xfrm>
      </p:grpSpPr>
      <p:sp>
        <p:nvSpPr>
          <p:cNvPr id="643" name="Google Shape;643;p76"/>
          <p:cNvSpPr txBox="1">
            <a:spLocks noGrp="1"/>
          </p:cNvSpPr>
          <p:nvPr>
            <p:ph type="title"/>
          </p:nvPr>
        </p:nvSpPr>
        <p:spPr>
          <a:xfrm>
            <a:off x="415600" y="593367"/>
            <a:ext cx="11360800" cy="763600"/>
          </a:xfrm>
          <a:prstGeom prst="rect">
            <a:avLst/>
          </a:prstGeom>
        </p:spPr>
        <p:txBody>
          <a:bodyPr spcFirstLastPara="1" wrap="square" lIns="121900" tIns="121900" rIns="121900" bIns="121900" anchor="t" anchorCtr="0">
            <a:noAutofit/>
          </a:bodyPr>
          <a:lstStyle/>
          <a:p>
            <a:r>
              <a:rPr lang="en-GB"/>
              <a:t>HR Advisor</a:t>
            </a:r>
            <a:endParaRPr/>
          </a:p>
        </p:txBody>
      </p:sp>
      <p:sp>
        <p:nvSpPr>
          <p:cNvPr id="644" name="Google Shape;644;p76"/>
          <p:cNvSpPr txBox="1">
            <a:spLocks noGrp="1"/>
          </p:cNvSpPr>
          <p:nvPr>
            <p:ph type="body" idx="1"/>
          </p:nvPr>
        </p:nvSpPr>
        <p:spPr>
          <a:xfrm>
            <a:off x="415600" y="1536633"/>
            <a:ext cx="5333200" cy="4555200"/>
          </a:xfrm>
          <a:prstGeom prst="rect">
            <a:avLst/>
          </a:prstGeom>
        </p:spPr>
        <p:txBody>
          <a:bodyPr spcFirstLastPara="1" wrap="square" lIns="121900" tIns="121900" rIns="121900" bIns="121900" anchor="t" anchorCtr="0">
            <a:noAutofit/>
          </a:bodyPr>
          <a:lstStyle/>
          <a:p>
            <a:pPr marL="0" indent="0">
              <a:buNone/>
            </a:pPr>
            <a:r>
              <a:rPr lang="en-GB"/>
              <a:t>I work as a HR Advisor within the NHS. My job role has lots of different responsibilities to help the company run well, but the main ones are: </a:t>
            </a:r>
            <a:endParaRPr/>
          </a:p>
          <a:p>
            <a:pPr>
              <a:spcBef>
                <a:spcPts val="2133"/>
              </a:spcBef>
            </a:pPr>
            <a:r>
              <a:rPr lang="en-GB"/>
              <a:t>Employee relations (such as disciplinaries, grievances and performance management). </a:t>
            </a:r>
            <a:endParaRPr/>
          </a:p>
          <a:p>
            <a:r>
              <a:rPr lang="en-GB"/>
              <a:t>Sickness Absence Management</a:t>
            </a:r>
            <a:endParaRPr/>
          </a:p>
          <a:p>
            <a:r>
              <a:rPr lang="en-GB"/>
              <a:t>Monitor Recruitment </a:t>
            </a:r>
            <a:endParaRPr/>
          </a:p>
          <a:p>
            <a:r>
              <a:rPr lang="en-GB"/>
              <a:t>Create reports for who leaves, staff numbers etc. </a:t>
            </a:r>
            <a:endParaRPr/>
          </a:p>
          <a:p>
            <a:pPr marL="0" indent="0">
              <a:spcBef>
                <a:spcPts val="2133"/>
              </a:spcBef>
              <a:buNone/>
            </a:pPr>
            <a:r>
              <a:rPr lang="en-GB"/>
              <a:t>I really enjoy dealing with people at all levels within the organisation. </a:t>
            </a:r>
            <a:endParaRPr/>
          </a:p>
          <a:p>
            <a:pPr marL="0" indent="0">
              <a:spcBef>
                <a:spcPts val="2133"/>
              </a:spcBef>
              <a:spcAft>
                <a:spcPts val="2133"/>
              </a:spcAft>
              <a:buNone/>
            </a:pPr>
            <a:endParaRPr/>
          </a:p>
        </p:txBody>
      </p:sp>
      <p:sp>
        <p:nvSpPr>
          <p:cNvPr id="645" name="Google Shape;645;p76"/>
          <p:cNvSpPr txBox="1">
            <a:spLocks noGrp="1"/>
          </p:cNvSpPr>
          <p:nvPr>
            <p:ph type="body" idx="2"/>
          </p:nvPr>
        </p:nvSpPr>
        <p:spPr>
          <a:xfrm>
            <a:off x="6443200" y="1151400"/>
            <a:ext cx="5333200" cy="4555200"/>
          </a:xfrm>
          <a:prstGeom prst="rect">
            <a:avLst/>
          </a:prstGeom>
        </p:spPr>
        <p:txBody>
          <a:bodyPr spcFirstLastPara="1" wrap="square" lIns="121900" tIns="121900" rIns="121900" bIns="121900" anchor="t" anchorCtr="0">
            <a:noAutofit/>
          </a:bodyPr>
          <a:lstStyle/>
          <a:p>
            <a:pPr marL="0" indent="0">
              <a:buNone/>
            </a:pPr>
            <a:endParaRPr/>
          </a:p>
          <a:p>
            <a:pPr marL="0" indent="0">
              <a:spcBef>
                <a:spcPts val="2133"/>
              </a:spcBef>
              <a:spcAft>
                <a:spcPts val="2133"/>
              </a:spcAft>
              <a:buNone/>
            </a:pPr>
            <a:r>
              <a:rPr lang="en-GB"/>
              <a:t>To become a HR Advisor, you need to do a CIPD to make sure you have the right skill set. There are different routes into the job but it helps if you work hard at school as you will need some qualifications (it helps to have maths and English). You also need to communicate really well!</a:t>
            </a:r>
            <a:endParaRPr/>
          </a:p>
        </p:txBody>
      </p:sp>
      <p:sp>
        <p:nvSpPr>
          <p:cNvPr id="646" name="Google Shape;646;p76"/>
          <p:cNvSpPr txBox="1"/>
          <p:nvPr/>
        </p:nvSpPr>
        <p:spPr>
          <a:xfrm>
            <a:off x="6565800" y="4321400"/>
            <a:ext cx="5333200" cy="2236800"/>
          </a:xfrm>
          <a:prstGeom prst="rect">
            <a:avLst/>
          </a:prstGeom>
          <a:noFill/>
          <a:ln w="19050"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1867" b="1" kern="0">
                <a:solidFill>
                  <a:srgbClr val="000000"/>
                </a:solidFill>
                <a:latin typeface="Arial"/>
                <a:cs typeface="Arial"/>
                <a:sym typeface="Arial"/>
              </a:rPr>
              <a:t>Activity: </a:t>
            </a:r>
            <a:endParaRPr sz="1867" b="1" kern="0">
              <a:solidFill>
                <a:srgbClr val="000000"/>
              </a:solidFill>
              <a:latin typeface="Arial"/>
              <a:cs typeface="Arial"/>
              <a:sym typeface="Arial"/>
            </a:endParaRPr>
          </a:p>
          <a:p>
            <a:pPr defTabSz="1219170">
              <a:buClr>
                <a:srgbClr val="000000"/>
              </a:buClr>
            </a:pPr>
            <a:r>
              <a:rPr lang="en-GB" sz="1867" b="1" kern="0">
                <a:solidFill>
                  <a:srgbClr val="000000"/>
                </a:solidFill>
                <a:latin typeface="Arial"/>
                <a:cs typeface="Arial"/>
                <a:sym typeface="Arial"/>
              </a:rPr>
              <a:t>We have to write letters! Could you write a formal letter inviting an employee to an important meeting with their manager? </a:t>
            </a:r>
            <a:endParaRPr sz="1867" b="1" kern="0">
              <a:solidFill>
                <a:srgbClr val="000000"/>
              </a:solidFill>
              <a:latin typeface="Arial"/>
              <a:cs typeface="Arial"/>
              <a:sym typeface="Arial"/>
            </a:endParaRPr>
          </a:p>
          <a:p>
            <a:pPr defTabSz="1219170">
              <a:buClr>
                <a:srgbClr val="000000"/>
              </a:buClr>
            </a:pPr>
            <a:r>
              <a:rPr lang="en-GB" sz="1867" b="1" kern="0">
                <a:solidFill>
                  <a:srgbClr val="000000"/>
                </a:solidFill>
                <a:latin typeface="Arial"/>
                <a:cs typeface="Arial"/>
                <a:sym typeface="Arial"/>
              </a:rPr>
              <a:t>Remember, it needs to use formal language, include a date and time as well as sound professional. </a:t>
            </a:r>
            <a:endParaRPr sz="1867" b="1" kern="0">
              <a:solidFill>
                <a:srgbClr val="000000"/>
              </a:solidFill>
              <a:latin typeface="Arial"/>
              <a:cs typeface="Arial"/>
              <a:sym typeface="Arial"/>
            </a:endParaRPr>
          </a:p>
        </p:txBody>
      </p:sp>
      <p:pic>
        <p:nvPicPr>
          <p:cNvPr id="647" name="Google Shape;647;p76"/>
          <p:cNvPicPr preferRelativeResize="0"/>
          <p:nvPr/>
        </p:nvPicPr>
        <p:blipFill>
          <a:blip r:embed="rId3">
            <a:alphaModFix/>
          </a:blip>
          <a:stretch>
            <a:fillRect/>
          </a:stretch>
        </p:blipFill>
        <p:spPr>
          <a:xfrm>
            <a:off x="9359833" y="220487"/>
            <a:ext cx="2683235" cy="1509332"/>
          </a:xfrm>
          <a:prstGeom prst="rect">
            <a:avLst/>
          </a:prstGeom>
          <a:noFill/>
          <a:ln>
            <a:noFill/>
          </a:ln>
        </p:spPr>
      </p:pic>
      <p:sp>
        <p:nvSpPr>
          <p:cNvPr id="648" name="Google Shape;648;p76"/>
          <p:cNvSpPr txBox="1"/>
          <p:nvPr/>
        </p:nvSpPr>
        <p:spPr>
          <a:xfrm>
            <a:off x="120300" y="78433"/>
            <a:ext cx="12192000" cy="6668800"/>
          </a:xfrm>
          <a:prstGeom prst="rect">
            <a:avLst/>
          </a:prstGeom>
          <a:noFill/>
          <a:ln w="19050" cap="flat" cmpd="sng">
            <a:solidFill>
              <a:srgbClr val="00FFFF"/>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52"/>
        <p:cNvGrpSpPr/>
        <p:nvPr/>
      </p:nvGrpSpPr>
      <p:grpSpPr>
        <a:xfrm>
          <a:off x="0" y="0"/>
          <a:ext cx="0" cy="0"/>
          <a:chOff x="0" y="0"/>
          <a:chExt cx="0" cy="0"/>
        </a:xfrm>
      </p:grpSpPr>
      <p:sp>
        <p:nvSpPr>
          <p:cNvPr id="653" name="Google Shape;653;p77"/>
          <p:cNvSpPr txBox="1">
            <a:spLocks noGrp="1"/>
          </p:cNvSpPr>
          <p:nvPr>
            <p:ph type="title"/>
          </p:nvPr>
        </p:nvSpPr>
        <p:spPr>
          <a:xfrm>
            <a:off x="415600" y="315500"/>
            <a:ext cx="3706400" cy="940000"/>
          </a:xfrm>
          <a:prstGeom prst="rect">
            <a:avLst/>
          </a:prstGeom>
        </p:spPr>
        <p:txBody>
          <a:bodyPr spcFirstLastPara="1" wrap="square" lIns="121900" tIns="121900" rIns="121900" bIns="121900" anchor="t" anchorCtr="0">
            <a:noAutofit/>
          </a:bodyPr>
          <a:lstStyle/>
          <a:p>
            <a:r>
              <a:rPr lang="en-GB" sz="4000" b="1">
                <a:latin typeface="Coming Soon"/>
                <a:ea typeface="Coming Soon"/>
                <a:cs typeface="Coming Soon"/>
                <a:sym typeface="Coming Soon"/>
              </a:rPr>
              <a:t>Play therapist</a:t>
            </a:r>
            <a:endParaRPr sz="4000" b="1">
              <a:latin typeface="Coming Soon"/>
              <a:ea typeface="Coming Soon"/>
              <a:cs typeface="Coming Soon"/>
              <a:sym typeface="Coming Soon"/>
            </a:endParaRPr>
          </a:p>
          <a:p>
            <a:endParaRPr/>
          </a:p>
        </p:txBody>
      </p:sp>
      <p:sp>
        <p:nvSpPr>
          <p:cNvPr id="654" name="Google Shape;654;p77"/>
          <p:cNvSpPr txBox="1">
            <a:spLocks noGrp="1"/>
          </p:cNvSpPr>
          <p:nvPr>
            <p:ph type="body" idx="1"/>
          </p:nvPr>
        </p:nvSpPr>
        <p:spPr>
          <a:xfrm>
            <a:off x="415600" y="1333433"/>
            <a:ext cx="4184000" cy="5351600"/>
          </a:xfrm>
          <a:prstGeom prst="rect">
            <a:avLst/>
          </a:prstGeom>
        </p:spPr>
        <p:txBody>
          <a:bodyPr spcFirstLastPara="1" wrap="square" lIns="121900" tIns="121900" rIns="121900" bIns="121900" anchor="t" anchorCtr="0">
            <a:noAutofit/>
          </a:bodyPr>
          <a:lstStyle/>
          <a:p>
            <a:pPr marL="0" indent="0">
              <a:buNone/>
            </a:pPr>
            <a:r>
              <a:rPr lang="en-GB" u="sng">
                <a:solidFill>
                  <a:srgbClr val="000000"/>
                </a:solidFill>
                <a:latin typeface="Coming Soon"/>
                <a:ea typeface="Coming Soon"/>
                <a:cs typeface="Coming Soon"/>
                <a:sym typeface="Coming Soon"/>
              </a:rPr>
              <a:t>What is it?</a:t>
            </a:r>
            <a:endParaRPr u="sng">
              <a:solidFill>
                <a:srgbClr val="000000"/>
              </a:solidFill>
              <a:latin typeface="Coming Soon"/>
              <a:ea typeface="Coming Soon"/>
              <a:cs typeface="Coming Soon"/>
              <a:sym typeface="Coming Soon"/>
            </a:endParaRPr>
          </a:p>
          <a:p>
            <a:pPr marL="0" indent="0">
              <a:spcBef>
                <a:spcPts val="2133"/>
              </a:spcBef>
              <a:spcAft>
                <a:spcPts val="2133"/>
              </a:spcAft>
              <a:buNone/>
            </a:pPr>
            <a:r>
              <a:rPr lang="en-GB" sz="1600">
                <a:solidFill>
                  <a:srgbClr val="000000"/>
                </a:solidFill>
                <a:latin typeface="Coming Soon"/>
                <a:ea typeface="Coming Soon"/>
                <a:cs typeface="Coming Soon"/>
                <a:sym typeface="Coming Soon"/>
              </a:rPr>
              <a:t>In a safe, caring and confidential environment, the child is able to choose whether or not to play with as little or as many of the toys available as he/she wants to. There are few opportunities for children to have real freedom to play without constraint. Play is a vital part of a child’s life, it is essential for them to develop physically, emotionally and socially. Children also often express themselves or their feelings better through play as it fosters imagination and creativity whilst encouraging their concentration and confidence. Play helps a child to learn that ‘feeling’ is OK and helps them to cope with these feelings.</a:t>
            </a:r>
            <a:endParaRPr sz="1600">
              <a:latin typeface="Coming Soon"/>
              <a:ea typeface="Coming Soon"/>
              <a:cs typeface="Coming Soon"/>
              <a:sym typeface="Coming Soon"/>
            </a:endParaRPr>
          </a:p>
        </p:txBody>
      </p:sp>
      <p:sp>
        <p:nvSpPr>
          <p:cNvPr id="655" name="Google Shape;655;p77"/>
          <p:cNvSpPr txBox="1">
            <a:spLocks noGrp="1"/>
          </p:cNvSpPr>
          <p:nvPr>
            <p:ph type="body" idx="1"/>
          </p:nvPr>
        </p:nvSpPr>
        <p:spPr>
          <a:xfrm>
            <a:off x="8121867" y="186967"/>
            <a:ext cx="3829200" cy="3077200"/>
          </a:xfrm>
          <a:prstGeom prst="rect">
            <a:avLst/>
          </a:prstGeom>
        </p:spPr>
        <p:txBody>
          <a:bodyPr spcFirstLastPara="1" wrap="square" lIns="121900" tIns="121900" rIns="121900" bIns="121900" anchor="t" anchorCtr="0">
            <a:noAutofit/>
          </a:bodyPr>
          <a:lstStyle/>
          <a:p>
            <a:pPr marL="0" indent="0">
              <a:buNone/>
            </a:pPr>
            <a:r>
              <a:rPr lang="en-GB" u="sng">
                <a:solidFill>
                  <a:schemeClr val="dk1"/>
                </a:solidFill>
                <a:latin typeface="Coming Soon"/>
                <a:ea typeface="Coming Soon"/>
                <a:cs typeface="Coming Soon"/>
                <a:sym typeface="Coming Soon"/>
              </a:rPr>
              <a:t>What training would I need?</a:t>
            </a:r>
            <a:endParaRPr u="sng">
              <a:solidFill>
                <a:schemeClr val="dk1"/>
              </a:solidFill>
              <a:latin typeface="Coming Soon"/>
              <a:ea typeface="Coming Soon"/>
              <a:cs typeface="Coming Soon"/>
              <a:sym typeface="Coming Soon"/>
            </a:endParaRPr>
          </a:p>
          <a:p>
            <a:pPr marL="0" indent="0">
              <a:spcBef>
                <a:spcPts val="2133"/>
              </a:spcBef>
              <a:spcAft>
                <a:spcPts val="2133"/>
              </a:spcAft>
              <a:buNone/>
            </a:pPr>
            <a:r>
              <a:rPr lang="en-GB" sz="1600">
                <a:solidFill>
                  <a:schemeClr val="dk1"/>
                </a:solidFill>
                <a:latin typeface="Coming Soon"/>
                <a:ea typeface="Coming Soon"/>
                <a:cs typeface="Coming Soon"/>
                <a:sym typeface="Coming Soon"/>
              </a:rPr>
              <a:t>Play therapists are specifically trained with a postgraduate course in play therapy. During this training, a play therapist is taught about children’s development.</a:t>
            </a:r>
            <a:endParaRPr sz="1600" u="sng">
              <a:solidFill>
                <a:srgbClr val="000000"/>
              </a:solidFill>
              <a:latin typeface="Coming Soon"/>
              <a:ea typeface="Coming Soon"/>
              <a:cs typeface="Coming Soon"/>
              <a:sym typeface="Coming Soon"/>
            </a:endParaRPr>
          </a:p>
        </p:txBody>
      </p:sp>
      <p:sp>
        <p:nvSpPr>
          <p:cNvPr id="656" name="Google Shape;656;p77"/>
          <p:cNvSpPr txBox="1">
            <a:spLocks noGrp="1"/>
          </p:cNvSpPr>
          <p:nvPr>
            <p:ph type="body" idx="1"/>
          </p:nvPr>
        </p:nvSpPr>
        <p:spPr>
          <a:xfrm>
            <a:off x="8120000" y="3178967"/>
            <a:ext cx="3829200" cy="3514000"/>
          </a:xfrm>
          <a:prstGeom prst="rect">
            <a:avLst/>
          </a:prstGeom>
        </p:spPr>
        <p:txBody>
          <a:bodyPr spcFirstLastPara="1" wrap="square" lIns="121900" tIns="121900" rIns="121900" bIns="121900" anchor="t" anchorCtr="0">
            <a:noAutofit/>
          </a:bodyPr>
          <a:lstStyle/>
          <a:p>
            <a:pPr marL="0" indent="0">
              <a:buNone/>
            </a:pPr>
            <a:r>
              <a:rPr lang="en-GB" u="sng">
                <a:solidFill>
                  <a:schemeClr val="dk1"/>
                </a:solidFill>
                <a:latin typeface="Coming Soon"/>
                <a:ea typeface="Coming Soon"/>
                <a:cs typeface="Coming Soon"/>
                <a:sym typeface="Coming Soon"/>
              </a:rPr>
              <a:t>What makes it enjoyable?</a:t>
            </a:r>
            <a:endParaRPr u="sng">
              <a:solidFill>
                <a:schemeClr val="dk1"/>
              </a:solidFill>
              <a:latin typeface="Coming Soon"/>
              <a:ea typeface="Coming Soon"/>
              <a:cs typeface="Coming Soon"/>
              <a:sym typeface="Coming Soon"/>
            </a:endParaRPr>
          </a:p>
          <a:p>
            <a:pPr indent="-406390">
              <a:spcBef>
                <a:spcPts val="2133"/>
              </a:spcBef>
              <a:buClr>
                <a:schemeClr val="dk1"/>
              </a:buClr>
              <a:buSzPts val="1200"/>
              <a:buFont typeface="Coming Soon"/>
              <a:buChar char="●"/>
            </a:pPr>
            <a:r>
              <a:rPr lang="en-GB" sz="1600">
                <a:solidFill>
                  <a:schemeClr val="dk1"/>
                </a:solidFill>
                <a:latin typeface="Coming Soon"/>
                <a:ea typeface="Coming Soon"/>
                <a:cs typeface="Coming Soon"/>
                <a:sym typeface="Coming Soon"/>
              </a:rPr>
              <a:t>Building therapeutic relationships with children</a:t>
            </a:r>
            <a:endParaRPr sz="1600">
              <a:solidFill>
                <a:schemeClr val="dk1"/>
              </a:solidFill>
              <a:latin typeface="Coming Soon"/>
              <a:ea typeface="Coming Soon"/>
              <a:cs typeface="Coming Soon"/>
              <a:sym typeface="Coming Soon"/>
            </a:endParaRPr>
          </a:p>
          <a:p>
            <a:pPr indent="-406390">
              <a:buClr>
                <a:schemeClr val="dk1"/>
              </a:buClr>
              <a:buSzPts val="1200"/>
              <a:buFont typeface="Coming Soon"/>
              <a:buChar char="●"/>
            </a:pPr>
            <a:r>
              <a:rPr lang="en-GB" sz="1600">
                <a:solidFill>
                  <a:schemeClr val="dk1"/>
                </a:solidFill>
                <a:latin typeface="Coming Soon"/>
                <a:ea typeface="Coming Soon"/>
                <a:cs typeface="Coming Soon"/>
                <a:sym typeface="Coming Soon"/>
              </a:rPr>
              <a:t>Seeing children become more aware of their feelings/emotions, learning to accept them and developing successful strategies to deal with them in the ‘real world’</a:t>
            </a:r>
            <a:endParaRPr sz="1600">
              <a:solidFill>
                <a:schemeClr val="dk1"/>
              </a:solidFill>
              <a:latin typeface="Coming Soon"/>
              <a:ea typeface="Coming Soon"/>
              <a:cs typeface="Coming Soon"/>
              <a:sym typeface="Coming Soon"/>
            </a:endParaRPr>
          </a:p>
        </p:txBody>
      </p:sp>
      <p:pic>
        <p:nvPicPr>
          <p:cNvPr id="657" name="Google Shape;657;p77" descr="See the source image"/>
          <p:cNvPicPr preferRelativeResize="0"/>
          <p:nvPr/>
        </p:nvPicPr>
        <p:blipFill>
          <a:blip r:embed="rId3">
            <a:alphaModFix/>
          </a:blip>
          <a:stretch>
            <a:fillRect/>
          </a:stretch>
        </p:blipFill>
        <p:spPr>
          <a:xfrm>
            <a:off x="4482634" y="143534"/>
            <a:ext cx="2694433" cy="1797967"/>
          </a:xfrm>
          <a:prstGeom prst="rect">
            <a:avLst/>
          </a:prstGeom>
          <a:noFill/>
          <a:ln>
            <a:noFill/>
          </a:ln>
        </p:spPr>
      </p:pic>
      <p:sp>
        <p:nvSpPr>
          <p:cNvPr id="658" name="Google Shape;658;p77"/>
          <p:cNvSpPr txBox="1"/>
          <p:nvPr/>
        </p:nvSpPr>
        <p:spPr>
          <a:xfrm>
            <a:off x="4861000" y="1971900"/>
            <a:ext cx="2937200" cy="270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u="sng" kern="0">
                <a:solidFill>
                  <a:srgbClr val="000000"/>
                </a:solidFill>
                <a:latin typeface="Coming Soon"/>
                <a:ea typeface="Coming Soon"/>
                <a:cs typeface="Coming Soon"/>
                <a:sym typeface="Coming Soon"/>
              </a:rPr>
              <a:t>Tool kit </a:t>
            </a:r>
            <a:endParaRPr sz="2400" u="sng" kern="0">
              <a:solidFill>
                <a:srgbClr val="000000"/>
              </a:solidFill>
              <a:latin typeface="Coming Soon"/>
              <a:ea typeface="Coming Soon"/>
              <a:cs typeface="Coming Soon"/>
              <a:sym typeface="Coming Soon"/>
            </a:endParaRPr>
          </a:p>
          <a:p>
            <a:pPr defTabSz="1219170">
              <a:buClr>
                <a:srgbClr val="000000"/>
              </a:buClr>
            </a:pPr>
            <a:endParaRPr sz="1600" u="sng" kern="0">
              <a:solidFill>
                <a:srgbClr val="000000"/>
              </a:solidFill>
              <a:latin typeface="Coming Soon"/>
              <a:ea typeface="Coming Soon"/>
              <a:cs typeface="Coming Soon"/>
              <a:sym typeface="Coming Soon"/>
            </a:endParaRPr>
          </a:p>
          <a:p>
            <a:pPr marL="609585" indent="-406390" defTabSz="1219170">
              <a:buClr>
                <a:srgbClr val="FF0000"/>
              </a:buClr>
              <a:buSzPts val="1200"/>
              <a:buFont typeface="Coming Soon"/>
              <a:buChar char="●"/>
            </a:pPr>
            <a:r>
              <a:rPr lang="en-GB" sz="1600" kern="0">
                <a:solidFill>
                  <a:srgbClr val="FF0000"/>
                </a:solidFill>
                <a:latin typeface="Coming Soon"/>
                <a:ea typeface="Coming Soon"/>
                <a:cs typeface="Coming Soon"/>
                <a:sym typeface="Coming Soon"/>
              </a:rPr>
              <a:t>Role play</a:t>
            </a:r>
            <a:endParaRPr sz="1600" kern="0">
              <a:solidFill>
                <a:srgbClr val="FF0000"/>
              </a:solidFill>
              <a:latin typeface="Coming Soon"/>
              <a:ea typeface="Coming Soon"/>
              <a:cs typeface="Coming Soon"/>
              <a:sym typeface="Coming Soon"/>
            </a:endParaRPr>
          </a:p>
          <a:p>
            <a:pPr marL="609585" indent="-406390" defTabSz="1219170">
              <a:buClr>
                <a:srgbClr val="93C47D"/>
              </a:buClr>
              <a:buSzPts val="1200"/>
              <a:buFont typeface="Coming Soon"/>
              <a:buChar char="●"/>
            </a:pPr>
            <a:r>
              <a:rPr lang="en-GB" sz="1600" kern="0">
                <a:solidFill>
                  <a:srgbClr val="93C47D"/>
                </a:solidFill>
                <a:latin typeface="Coming Soon"/>
                <a:ea typeface="Coming Soon"/>
                <a:cs typeface="Coming Soon"/>
                <a:sym typeface="Coming Soon"/>
              </a:rPr>
              <a:t>Puppets and masks</a:t>
            </a:r>
            <a:endParaRPr sz="1600" kern="0">
              <a:solidFill>
                <a:srgbClr val="93C47D"/>
              </a:solidFill>
              <a:latin typeface="Coming Soon"/>
              <a:ea typeface="Coming Soon"/>
              <a:cs typeface="Coming Soon"/>
              <a:sym typeface="Coming Soon"/>
            </a:endParaRPr>
          </a:p>
          <a:p>
            <a:pPr marL="609585" indent="-406390" defTabSz="1219170">
              <a:buClr>
                <a:srgbClr val="0000FF"/>
              </a:buClr>
              <a:buSzPts val="1200"/>
              <a:buFont typeface="Coming Soon"/>
              <a:buChar char="●"/>
            </a:pPr>
            <a:r>
              <a:rPr lang="en-GB" sz="1600" kern="0">
                <a:solidFill>
                  <a:srgbClr val="0000FF"/>
                </a:solidFill>
                <a:latin typeface="Coming Soon"/>
                <a:ea typeface="Coming Soon"/>
                <a:cs typeface="Coming Soon"/>
                <a:sym typeface="Coming Soon"/>
              </a:rPr>
              <a:t>Sand tray</a:t>
            </a:r>
            <a:endParaRPr sz="1600" kern="0">
              <a:solidFill>
                <a:srgbClr val="0000FF"/>
              </a:solidFill>
              <a:latin typeface="Coming Soon"/>
              <a:ea typeface="Coming Soon"/>
              <a:cs typeface="Coming Soon"/>
              <a:sym typeface="Coming Soon"/>
            </a:endParaRPr>
          </a:p>
          <a:p>
            <a:pPr marL="609585" indent="-406390" defTabSz="1219170">
              <a:buClr>
                <a:srgbClr val="FF00FF"/>
              </a:buClr>
              <a:buSzPts val="1200"/>
              <a:buFont typeface="Coming Soon"/>
              <a:buChar char="●"/>
            </a:pPr>
            <a:r>
              <a:rPr lang="en-GB" sz="1600" kern="0">
                <a:solidFill>
                  <a:srgbClr val="FF00FF"/>
                </a:solidFill>
                <a:latin typeface="Coming Soon"/>
                <a:ea typeface="Coming Soon"/>
                <a:cs typeface="Coming Soon"/>
                <a:sym typeface="Coming Soon"/>
              </a:rPr>
              <a:t>Art materials</a:t>
            </a:r>
            <a:endParaRPr sz="1600" kern="0">
              <a:solidFill>
                <a:srgbClr val="FF00FF"/>
              </a:solidFill>
              <a:latin typeface="Coming Soon"/>
              <a:ea typeface="Coming Soon"/>
              <a:cs typeface="Coming Soon"/>
              <a:sym typeface="Coming Soon"/>
            </a:endParaRPr>
          </a:p>
          <a:p>
            <a:pPr marL="609585" indent="-406390" defTabSz="1219170">
              <a:buClr>
                <a:srgbClr val="FF9900"/>
              </a:buClr>
              <a:buSzPts val="1200"/>
              <a:buFont typeface="Coming Soon"/>
              <a:buChar char="●"/>
            </a:pPr>
            <a:r>
              <a:rPr lang="en-GB" sz="1600" kern="0">
                <a:solidFill>
                  <a:srgbClr val="FF9900"/>
                </a:solidFill>
                <a:latin typeface="Coming Soon"/>
                <a:ea typeface="Coming Soon"/>
                <a:cs typeface="Coming Soon"/>
                <a:sym typeface="Coming Soon"/>
              </a:rPr>
              <a:t>Music</a:t>
            </a:r>
            <a:endParaRPr sz="1600" kern="0">
              <a:solidFill>
                <a:srgbClr val="FF9900"/>
              </a:solidFill>
              <a:latin typeface="Coming Soon"/>
              <a:ea typeface="Coming Soon"/>
              <a:cs typeface="Coming Soon"/>
              <a:sym typeface="Coming Soon"/>
            </a:endParaRPr>
          </a:p>
          <a:p>
            <a:pPr marL="609585" indent="-406390" defTabSz="1219170">
              <a:buClr>
                <a:srgbClr val="38761D"/>
              </a:buClr>
              <a:buSzPts val="1200"/>
              <a:buFont typeface="Coming Soon"/>
              <a:buChar char="●"/>
            </a:pPr>
            <a:r>
              <a:rPr lang="en-GB" sz="1600" kern="0">
                <a:solidFill>
                  <a:srgbClr val="38761D"/>
                </a:solidFill>
                <a:latin typeface="Coming Soon"/>
                <a:ea typeface="Coming Soon"/>
                <a:cs typeface="Coming Soon"/>
                <a:sym typeface="Coming Soon"/>
              </a:rPr>
              <a:t>Dance and movement</a:t>
            </a:r>
            <a:endParaRPr sz="1600" kern="0">
              <a:solidFill>
                <a:srgbClr val="38761D"/>
              </a:solidFill>
              <a:latin typeface="Coming Soon"/>
              <a:ea typeface="Coming Soon"/>
              <a:cs typeface="Coming Soon"/>
              <a:sym typeface="Coming Soon"/>
            </a:endParaRPr>
          </a:p>
          <a:p>
            <a:pPr marL="609585" indent="-406390" defTabSz="1219170">
              <a:buClr>
                <a:srgbClr val="6D9EEB"/>
              </a:buClr>
              <a:buSzPts val="1200"/>
              <a:buFont typeface="Coming Soon"/>
              <a:buChar char="●"/>
            </a:pPr>
            <a:r>
              <a:rPr lang="en-GB" sz="1600" kern="0">
                <a:solidFill>
                  <a:srgbClr val="6D9EEB"/>
                </a:solidFill>
                <a:latin typeface="Coming Soon"/>
                <a:ea typeface="Coming Soon"/>
                <a:cs typeface="Coming Soon"/>
                <a:sym typeface="Coming Soon"/>
              </a:rPr>
              <a:t>Clay</a:t>
            </a:r>
            <a:endParaRPr sz="1600" kern="0">
              <a:solidFill>
                <a:srgbClr val="6D9EEB"/>
              </a:solidFill>
              <a:latin typeface="Coming Soon"/>
              <a:ea typeface="Coming Soon"/>
              <a:cs typeface="Coming Soon"/>
              <a:sym typeface="Coming Soon"/>
            </a:endParaRPr>
          </a:p>
        </p:txBody>
      </p:sp>
      <p:pic>
        <p:nvPicPr>
          <p:cNvPr id="659" name="Google Shape;659;p77" descr="See the source image"/>
          <p:cNvPicPr preferRelativeResize="0"/>
          <p:nvPr/>
        </p:nvPicPr>
        <p:blipFill>
          <a:blip r:embed="rId4">
            <a:alphaModFix/>
          </a:blip>
          <a:stretch>
            <a:fillRect/>
          </a:stretch>
        </p:blipFill>
        <p:spPr>
          <a:xfrm>
            <a:off x="4905434" y="4554705"/>
            <a:ext cx="3214567" cy="213826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663"/>
        <p:cNvGrpSpPr/>
        <p:nvPr/>
      </p:nvGrpSpPr>
      <p:grpSpPr>
        <a:xfrm>
          <a:off x="0" y="0"/>
          <a:ext cx="0" cy="0"/>
          <a:chOff x="0" y="0"/>
          <a:chExt cx="0" cy="0"/>
        </a:xfrm>
      </p:grpSpPr>
      <p:sp>
        <p:nvSpPr>
          <p:cNvPr id="664" name="Google Shape;664;p78"/>
          <p:cNvSpPr txBox="1">
            <a:spLocks noGrp="1"/>
          </p:cNvSpPr>
          <p:nvPr>
            <p:ph type="title"/>
          </p:nvPr>
        </p:nvSpPr>
        <p:spPr>
          <a:xfrm>
            <a:off x="1071384" y="232568"/>
            <a:ext cx="3516400" cy="856400"/>
          </a:xfrm>
          <a:prstGeom prst="rect">
            <a:avLst/>
          </a:prstGeom>
        </p:spPr>
        <p:txBody>
          <a:bodyPr spcFirstLastPara="1" wrap="square" lIns="121900" tIns="121900" rIns="121900" bIns="121900" anchor="t" anchorCtr="0">
            <a:noAutofit/>
          </a:bodyPr>
          <a:lstStyle/>
          <a:p>
            <a:r>
              <a:rPr lang="en-GB" sz="4933" u="sng">
                <a:highlight>
                  <a:srgbClr val="EAD1DC"/>
                </a:highlight>
                <a:latin typeface="Caveat"/>
                <a:ea typeface="Caveat"/>
                <a:cs typeface="Caveat"/>
                <a:sym typeface="Caveat"/>
              </a:rPr>
              <a:t>Hairstylist</a:t>
            </a:r>
            <a:r>
              <a:rPr lang="en-GB"/>
              <a:t> </a:t>
            </a:r>
            <a:endParaRPr/>
          </a:p>
        </p:txBody>
      </p:sp>
      <p:sp>
        <p:nvSpPr>
          <p:cNvPr id="665" name="Google Shape;665;p78"/>
          <p:cNvSpPr txBox="1">
            <a:spLocks noGrp="1"/>
          </p:cNvSpPr>
          <p:nvPr>
            <p:ph type="body" idx="1"/>
          </p:nvPr>
        </p:nvSpPr>
        <p:spPr>
          <a:xfrm>
            <a:off x="303433" y="1389000"/>
            <a:ext cx="4506400" cy="5331600"/>
          </a:xfrm>
          <a:prstGeom prst="rect">
            <a:avLst/>
          </a:prstGeom>
          <a:solidFill>
            <a:srgbClr val="D5A6BD"/>
          </a:solidFill>
          <a:ln w="76200" cap="flat" cmpd="sng">
            <a:solidFill>
              <a:srgbClr val="000000"/>
            </a:solidFill>
            <a:prstDash val="lgDashDot"/>
            <a:round/>
            <a:headEnd type="none" w="sm" len="sm"/>
            <a:tailEnd type="none" w="sm" len="sm"/>
          </a:ln>
        </p:spPr>
        <p:txBody>
          <a:bodyPr spcFirstLastPara="1" wrap="square" lIns="121900" tIns="121900" rIns="121900" bIns="121900" anchor="t" anchorCtr="0">
            <a:noAutofit/>
          </a:bodyPr>
          <a:lstStyle/>
          <a:p>
            <a:pPr marL="0" indent="0" algn="ctr">
              <a:buNone/>
            </a:pPr>
            <a:r>
              <a:rPr lang="en-GB" sz="1867" u="sng">
                <a:solidFill>
                  <a:srgbClr val="000000"/>
                </a:solidFill>
              </a:rPr>
              <a:t>What do I do?</a:t>
            </a:r>
            <a:endParaRPr sz="1867" u="sng">
              <a:solidFill>
                <a:srgbClr val="000000"/>
              </a:solidFill>
            </a:endParaRPr>
          </a:p>
          <a:p>
            <a:pPr marL="0" indent="0" algn="ctr">
              <a:spcBef>
                <a:spcPts val="2133"/>
              </a:spcBef>
              <a:buNone/>
            </a:pPr>
            <a:r>
              <a:rPr lang="en-GB" sz="1867">
                <a:solidFill>
                  <a:srgbClr val="000000"/>
                </a:solidFill>
              </a:rPr>
              <a:t>My job is to make people feel good about themselves! In a normal day I am usually cutting hair, colouring hair as well as adding different types of hair extensions to make my clients look like a real life princess. Every now I then I get to do hair for weddings or special occasions, which I love to do!</a:t>
            </a:r>
            <a:endParaRPr sz="1867">
              <a:solidFill>
                <a:srgbClr val="000000"/>
              </a:solidFill>
            </a:endParaRPr>
          </a:p>
          <a:p>
            <a:pPr marL="0" indent="0" algn="ctr">
              <a:spcBef>
                <a:spcPts val="2133"/>
              </a:spcBef>
              <a:buNone/>
            </a:pPr>
            <a:r>
              <a:rPr lang="en-GB" sz="1867">
                <a:solidFill>
                  <a:srgbClr val="000000"/>
                </a:solidFill>
              </a:rPr>
              <a:t>Hair extensions can be applied using little beads, a needle and thread, glue or sticky tape. Everyone needs different methods depending on their hair types. </a:t>
            </a:r>
            <a:endParaRPr sz="1867">
              <a:solidFill>
                <a:srgbClr val="000000"/>
              </a:solidFill>
            </a:endParaRPr>
          </a:p>
          <a:p>
            <a:pPr marL="0" indent="0" algn="ctr">
              <a:spcBef>
                <a:spcPts val="2133"/>
              </a:spcBef>
              <a:spcAft>
                <a:spcPts val="2133"/>
              </a:spcAft>
              <a:buNone/>
            </a:pPr>
            <a:endParaRPr sz="1867">
              <a:solidFill>
                <a:srgbClr val="000000"/>
              </a:solidFill>
            </a:endParaRPr>
          </a:p>
        </p:txBody>
      </p:sp>
      <p:sp>
        <p:nvSpPr>
          <p:cNvPr id="666" name="Google Shape;666;p78"/>
          <p:cNvSpPr txBox="1"/>
          <p:nvPr/>
        </p:nvSpPr>
        <p:spPr>
          <a:xfrm>
            <a:off x="5397500" y="232567"/>
            <a:ext cx="6492800" cy="2666000"/>
          </a:xfrm>
          <a:prstGeom prst="rect">
            <a:avLst/>
          </a:prstGeom>
          <a:solidFill>
            <a:srgbClr val="EAD1DC"/>
          </a:solidFill>
          <a:ln w="66675" cap="flat" cmpd="sng">
            <a:solidFill>
              <a:srgbClr val="000000"/>
            </a:solidFill>
            <a:prstDash val="dot"/>
            <a:round/>
            <a:headEnd type="none" w="sm" len="sm"/>
            <a:tailEnd type="none" w="sm" len="sm"/>
          </a:ln>
        </p:spPr>
        <p:txBody>
          <a:bodyPr spcFirstLastPara="1" wrap="square" lIns="121900" tIns="121900" rIns="121900" bIns="121900" anchor="t" anchorCtr="0">
            <a:noAutofit/>
          </a:bodyPr>
          <a:lstStyle/>
          <a:p>
            <a:pPr algn="ctr" defTabSz="1219170">
              <a:buClr>
                <a:srgbClr val="000000"/>
              </a:buClr>
            </a:pPr>
            <a:r>
              <a:rPr lang="en-GB" sz="1867" u="sng" kern="0">
                <a:solidFill>
                  <a:srgbClr val="000000"/>
                </a:solidFill>
                <a:latin typeface="Arial"/>
                <a:cs typeface="Arial"/>
                <a:sym typeface="Arial"/>
              </a:rPr>
              <a:t>How do I become a Hairstylist?</a:t>
            </a:r>
            <a:endParaRPr sz="1867" u="sng" kern="0">
              <a:solidFill>
                <a:srgbClr val="000000"/>
              </a:solidFill>
              <a:latin typeface="Arial"/>
              <a:cs typeface="Arial"/>
              <a:sym typeface="Arial"/>
            </a:endParaRPr>
          </a:p>
          <a:p>
            <a:pPr algn="ctr" defTabSz="1219170">
              <a:buClr>
                <a:srgbClr val="000000"/>
              </a:buClr>
            </a:pPr>
            <a:endParaRPr sz="1867" kern="0">
              <a:solidFill>
                <a:srgbClr val="000000"/>
              </a:solidFill>
              <a:latin typeface="Arial"/>
              <a:cs typeface="Arial"/>
              <a:sym typeface="Arial"/>
            </a:endParaRPr>
          </a:p>
          <a:p>
            <a:pPr algn="ctr" defTabSz="1219170">
              <a:buClr>
                <a:srgbClr val="000000"/>
              </a:buClr>
            </a:pPr>
            <a:r>
              <a:rPr lang="en-GB" sz="1867" kern="0">
                <a:solidFill>
                  <a:srgbClr val="000000"/>
                </a:solidFill>
                <a:latin typeface="Arial"/>
                <a:cs typeface="Arial"/>
                <a:sym typeface="Arial"/>
              </a:rPr>
              <a:t>To become a hairstylist you need good GCSE’s, strong legs to be able to stand up all day, a steady hand and good people skills. </a:t>
            </a:r>
            <a:endParaRPr sz="1867" kern="0">
              <a:solidFill>
                <a:srgbClr val="000000"/>
              </a:solidFill>
              <a:latin typeface="Arial"/>
              <a:cs typeface="Arial"/>
              <a:sym typeface="Arial"/>
            </a:endParaRPr>
          </a:p>
          <a:p>
            <a:pPr algn="ctr" defTabSz="1219170">
              <a:buClr>
                <a:srgbClr val="000000"/>
              </a:buClr>
            </a:pPr>
            <a:r>
              <a:rPr lang="en-GB" sz="1867" kern="0">
                <a:solidFill>
                  <a:srgbClr val="000000"/>
                </a:solidFill>
                <a:latin typeface="Arial"/>
                <a:cs typeface="Arial"/>
                <a:sym typeface="Arial"/>
              </a:rPr>
              <a:t>Hair qualifications can be achieved at college or as an apprenticeship in a hair salon, where you will achieve a level 2 or 3 NVQ in hairdressing.</a:t>
            </a:r>
            <a:endParaRPr sz="1867" kern="0">
              <a:solidFill>
                <a:srgbClr val="000000"/>
              </a:solidFill>
              <a:latin typeface="Arial"/>
              <a:cs typeface="Arial"/>
              <a:sym typeface="Arial"/>
            </a:endParaRPr>
          </a:p>
          <a:p>
            <a:pPr algn="ctr" defTabSz="1219170">
              <a:buClr>
                <a:srgbClr val="000000"/>
              </a:buClr>
            </a:pPr>
            <a:endParaRPr sz="1867" kern="0">
              <a:solidFill>
                <a:srgbClr val="000000"/>
              </a:solidFill>
              <a:latin typeface="Arial"/>
              <a:cs typeface="Arial"/>
              <a:sym typeface="Arial"/>
            </a:endParaRPr>
          </a:p>
        </p:txBody>
      </p:sp>
      <p:pic>
        <p:nvPicPr>
          <p:cNvPr id="667" name="Google Shape;667;p78"/>
          <p:cNvPicPr preferRelativeResize="0"/>
          <p:nvPr/>
        </p:nvPicPr>
        <p:blipFill>
          <a:blip r:embed="rId3">
            <a:alphaModFix/>
          </a:blip>
          <a:stretch>
            <a:fillRect/>
          </a:stretch>
        </p:blipFill>
        <p:spPr>
          <a:xfrm>
            <a:off x="5053233" y="2898667"/>
            <a:ext cx="2830151" cy="3578733"/>
          </a:xfrm>
          <a:prstGeom prst="rect">
            <a:avLst/>
          </a:prstGeom>
          <a:noFill/>
          <a:ln w="76200" cap="flat" cmpd="sng">
            <a:solidFill>
              <a:srgbClr val="000000"/>
            </a:solidFill>
            <a:prstDash val="solid"/>
            <a:round/>
            <a:headEnd type="none" w="sm" len="sm"/>
            <a:tailEnd type="none" w="sm" len="sm"/>
          </a:ln>
        </p:spPr>
      </p:pic>
      <p:sp>
        <p:nvSpPr>
          <p:cNvPr id="668" name="Google Shape;668;p78"/>
          <p:cNvSpPr txBox="1"/>
          <p:nvPr/>
        </p:nvSpPr>
        <p:spPr>
          <a:xfrm>
            <a:off x="8126800" y="3131433"/>
            <a:ext cx="3763600" cy="3113200"/>
          </a:xfrm>
          <a:prstGeom prst="rect">
            <a:avLst/>
          </a:prstGeom>
          <a:solidFill>
            <a:srgbClr val="C27BA0"/>
          </a:solidFill>
          <a:ln w="47625" cap="flat" cmpd="sng">
            <a:solidFill>
              <a:srgbClr val="000000"/>
            </a:solidFill>
            <a:prstDash val="lgDash"/>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100"/>
            </a:pPr>
            <a:endParaRPr sz="1867" kern="0">
              <a:solidFill>
                <a:srgbClr val="000000"/>
              </a:solidFill>
              <a:latin typeface="Arial"/>
              <a:cs typeface="Arial"/>
              <a:sym typeface="Arial"/>
            </a:endParaRPr>
          </a:p>
          <a:p>
            <a:pPr algn="ctr" defTabSz="1219170">
              <a:buClr>
                <a:srgbClr val="000000"/>
              </a:buClr>
              <a:buSzPts val="1100"/>
            </a:pPr>
            <a:r>
              <a:rPr lang="en-GB" sz="1867" u="sng" kern="0">
                <a:solidFill>
                  <a:srgbClr val="000000"/>
                </a:solidFill>
                <a:latin typeface="Arial"/>
                <a:cs typeface="Arial"/>
                <a:sym typeface="Arial"/>
              </a:rPr>
              <a:t>Where can I work as a hairstylist?</a:t>
            </a:r>
            <a:endParaRPr sz="1867" u="sng" kern="0">
              <a:solidFill>
                <a:srgbClr val="000000"/>
              </a:solidFill>
              <a:latin typeface="Arial"/>
              <a:cs typeface="Arial"/>
              <a:sym typeface="Arial"/>
            </a:endParaRPr>
          </a:p>
          <a:p>
            <a:pPr algn="ctr" defTabSz="1219170">
              <a:buClr>
                <a:srgbClr val="000000"/>
              </a:buClr>
              <a:buSzPts val="1100"/>
            </a:pPr>
            <a:endParaRPr sz="1867" kern="0">
              <a:solidFill>
                <a:srgbClr val="000000"/>
              </a:solidFill>
              <a:latin typeface="Arial"/>
              <a:cs typeface="Arial"/>
              <a:sym typeface="Arial"/>
            </a:endParaRPr>
          </a:p>
          <a:p>
            <a:pPr algn="ctr" defTabSz="1219170">
              <a:buClr>
                <a:srgbClr val="000000"/>
              </a:buClr>
              <a:buSzPts val="1100"/>
            </a:pPr>
            <a:r>
              <a:rPr lang="en-GB" sz="1867" kern="0">
                <a:solidFill>
                  <a:srgbClr val="000000"/>
                </a:solidFill>
                <a:latin typeface="Arial"/>
                <a:cs typeface="Arial"/>
                <a:sym typeface="Arial"/>
              </a:rPr>
              <a:t>As a hairstylist you are able to work in salons, open your own salon or work as a freelance hairstylist, where you are able to travel to studios or people’s homes in order to do their hair. </a:t>
            </a:r>
            <a:endParaRPr sz="1867" kern="0">
              <a:solidFill>
                <a:srgbClr val="000000"/>
              </a:solidFill>
              <a:latin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672"/>
        <p:cNvGrpSpPr/>
        <p:nvPr/>
      </p:nvGrpSpPr>
      <p:grpSpPr>
        <a:xfrm>
          <a:off x="0" y="0"/>
          <a:ext cx="0" cy="0"/>
          <a:chOff x="0" y="0"/>
          <a:chExt cx="0" cy="0"/>
        </a:xfrm>
      </p:grpSpPr>
      <p:sp>
        <p:nvSpPr>
          <p:cNvPr id="673" name="Google Shape;673;p79"/>
          <p:cNvSpPr txBox="1"/>
          <p:nvPr/>
        </p:nvSpPr>
        <p:spPr>
          <a:xfrm>
            <a:off x="171467" y="123400"/>
            <a:ext cx="11919200" cy="665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867" b="1" kern="0">
                <a:solidFill>
                  <a:srgbClr val="000000"/>
                </a:solidFill>
                <a:latin typeface="Coming Soon"/>
                <a:ea typeface="Coming Soon"/>
                <a:cs typeface="Coming Soon"/>
                <a:sym typeface="Coming Soon"/>
              </a:rPr>
              <a:t>Plumbing and Heating Engineer</a:t>
            </a:r>
            <a:endParaRPr sz="1867" b="1" kern="0">
              <a:solidFill>
                <a:srgbClr val="000000"/>
              </a:solidFill>
              <a:latin typeface="Coming Soon"/>
              <a:ea typeface="Coming Soon"/>
              <a:cs typeface="Coming Soon"/>
              <a:sym typeface="Coming Soon"/>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pic>
        <p:nvPicPr>
          <p:cNvPr id="674" name="Google Shape;674;p79"/>
          <p:cNvPicPr preferRelativeResize="0"/>
          <p:nvPr/>
        </p:nvPicPr>
        <p:blipFill>
          <a:blip r:embed="rId3">
            <a:alphaModFix/>
          </a:blip>
          <a:stretch>
            <a:fillRect/>
          </a:stretch>
        </p:blipFill>
        <p:spPr>
          <a:xfrm>
            <a:off x="2977951" y="3558926"/>
            <a:ext cx="5966899" cy="3134933"/>
          </a:xfrm>
          <a:prstGeom prst="rect">
            <a:avLst/>
          </a:prstGeom>
          <a:noFill/>
          <a:ln>
            <a:noFill/>
          </a:ln>
        </p:spPr>
      </p:pic>
      <p:sp>
        <p:nvSpPr>
          <p:cNvPr id="675" name="Google Shape;675;p79"/>
          <p:cNvSpPr txBox="1"/>
          <p:nvPr/>
        </p:nvSpPr>
        <p:spPr>
          <a:xfrm>
            <a:off x="415167" y="708900"/>
            <a:ext cx="4026800" cy="26304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100"/>
            </a:pPr>
            <a:r>
              <a:rPr lang="en-GB" sz="1600" b="1" kern="0">
                <a:solidFill>
                  <a:srgbClr val="000000"/>
                </a:solidFill>
                <a:latin typeface="Coming Soon"/>
                <a:ea typeface="Coming Soon"/>
                <a:cs typeface="Coming Soon"/>
                <a:sym typeface="Coming Soon"/>
              </a:rPr>
              <a:t>What is this?</a:t>
            </a:r>
            <a:endParaRPr sz="1600" b="1" kern="0">
              <a:solidFill>
                <a:srgbClr val="000000"/>
              </a:solidFill>
              <a:latin typeface="Coming Soon"/>
              <a:ea typeface="Coming Soon"/>
              <a:cs typeface="Coming Soon"/>
              <a:sym typeface="Coming Soon"/>
            </a:endParaRPr>
          </a:p>
          <a:p>
            <a:pPr defTabSz="1219170">
              <a:buClr>
                <a:srgbClr val="000000"/>
              </a:buClr>
              <a:buSzPts val="1100"/>
            </a:pPr>
            <a:r>
              <a:rPr lang="en-GB" sz="1600" kern="0">
                <a:solidFill>
                  <a:srgbClr val="000000"/>
                </a:solidFill>
                <a:latin typeface="Coming Soon"/>
                <a:ea typeface="Coming Soon"/>
                <a:cs typeface="Coming Soon"/>
                <a:sym typeface="Coming Soon"/>
              </a:rPr>
              <a:t>This role is a fundamental part of everyday life. Engineers install boilers to heat the home and provide hot water. Once this is done, they must be checked according to safety guidelines yearly for any defects. Alongside this, they can design and fit new bathroom suites, fix leaks within the home and install gas hobs and fires. </a:t>
            </a:r>
            <a:endParaRPr sz="1600" kern="0">
              <a:solidFill>
                <a:srgbClr val="000000"/>
              </a:solidFill>
              <a:latin typeface="Coming Soon"/>
              <a:ea typeface="Coming Soon"/>
              <a:cs typeface="Coming Soon"/>
              <a:sym typeface="Coming Soon"/>
            </a:endParaRPr>
          </a:p>
        </p:txBody>
      </p:sp>
      <p:sp>
        <p:nvSpPr>
          <p:cNvPr id="676" name="Google Shape;676;p79"/>
          <p:cNvSpPr txBox="1"/>
          <p:nvPr/>
        </p:nvSpPr>
        <p:spPr>
          <a:xfrm>
            <a:off x="4539733" y="744200"/>
            <a:ext cx="7321600" cy="26848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100"/>
            </a:pPr>
            <a:r>
              <a:rPr lang="en-GB" sz="1600" b="1" kern="0">
                <a:solidFill>
                  <a:srgbClr val="000000"/>
                </a:solidFill>
                <a:latin typeface="Coming Soon"/>
                <a:ea typeface="Coming Soon"/>
                <a:cs typeface="Coming Soon"/>
                <a:sym typeface="Coming Soon"/>
              </a:rPr>
              <a:t>How do you become one?</a:t>
            </a:r>
            <a:endParaRPr sz="1600" b="1" kern="0">
              <a:solidFill>
                <a:srgbClr val="000000"/>
              </a:solidFill>
              <a:latin typeface="Coming Soon"/>
              <a:ea typeface="Coming Soon"/>
              <a:cs typeface="Coming Soon"/>
              <a:sym typeface="Coming Soon"/>
            </a:endParaRPr>
          </a:p>
          <a:p>
            <a:pPr defTabSz="1219170">
              <a:buClr>
                <a:srgbClr val="000000"/>
              </a:buClr>
              <a:buSzPts val="1100"/>
            </a:pPr>
            <a:r>
              <a:rPr lang="en-GB" sz="1600" kern="0">
                <a:solidFill>
                  <a:srgbClr val="000000"/>
                </a:solidFill>
                <a:latin typeface="Coming Soon"/>
                <a:ea typeface="Coming Soon"/>
                <a:cs typeface="Coming Soon"/>
                <a:sym typeface="Coming Soon"/>
              </a:rPr>
              <a:t>To get started, you need to complete an NVQ Level 2 in Core Plumbing which leads to an NVQ Level 3 at a more advanced level. During this time, you will be employed by a relevant company who will support you with an apprenticeship - this is invaluable as you will learn many practical skills in a variety of environments.</a:t>
            </a:r>
            <a:endParaRPr sz="1600" kern="0">
              <a:solidFill>
                <a:srgbClr val="000000"/>
              </a:solidFill>
              <a:latin typeface="Coming Soon"/>
              <a:ea typeface="Coming Soon"/>
              <a:cs typeface="Coming Soon"/>
              <a:sym typeface="Coming Soon"/>
            </a:endParaRPr>
          </a:p>
          <a:p>
            <a:pPr defTabSz="1219170">
              <a:buClr>
                <a:srgbClr val="000000"/>
              </a:buClr>
              <a:buSzPts val="1100"/>
            </a:pPr>
            <a:r>
              <a:rPr lang="en-GB" sz="1600" kern="0">
                <a:solidFill>
                  <a:srgbClr val="000000"/>
                </a:solidFill>
                <a:latin typeface="Coming Soon"/>
                <a:ea typeface="Coming Soon"/>
                <a:cs typeface="Coming Soon"/>
                <a:sym typeface="Coming Soon"/>
              </a:rPr>
              <a:t>Once you have qualified, you can work for different companies that range from small family run businesses to larger companies which provide heating for new housing estates. Heating engineers are always in demand so you may even want to set up your own business! </a:t>
            </a:r>
            <a:endParaRPr sz="1600" kern="0">
              <a:solidFill>
                <a:srgbClr val="000000"/>
              </a:solidFill>
              <a:latin typeface="Coming Soon"/>
              <a:ea typeface="Coming Soon"/>
              <a:cs typeface="Coming Soon"/>
              <a:sym typeface="Coming Soon"/>
            </a:endParaRPr>
          </a:p>
        </p:txBody>
      </p:sp>
      <p:sp>
        <p:nvSpPr>
          <p:cNvPr id="677" name="Google Shape;677;p79"/>
          <p:cNvSpPr txBox="1"/>
          <p:nvPr/>
        </p:nvSpPr>
        <p:spPr>
          <a:xfrm>
            <a:off x="0" y="3558933"/>
            <a:ext cx="2978000" cy="326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1600" b="1" kern="0">
                <a:solidFill>
                  <a:srgbClr val="000000"/>
                </a:solidFill>
                <a:latin typeface="Coming Soon"/>
                <a:ea typeface="Coming Soon"/>
                <a:cs typeface="Coming Soon"/>
                <a:sym typeface="Coming Soon"/>
              </a:rPr>
              <a:t>Reasons to consider this job:</a:t>
            </a:r>
            <a:endParaRPr sz="1600" b="1" kern="0">
              <a:solidFill>
                <a:srgbClr val="000000"/>
              </a:solidFill>
              <a:latin typeface="Coming Soon"/>
              <a:ea typeface="Coming Soon"/>
              <a:cs typeface="Coming Soon"/>
              <a:sym typeface="Coming Soon"/>
            </a:endParaRPr>
          </a:p>
          <a:p>
            <a:pPr marL="609585" indent="-406390" defTabSz="1219170">
              <a:buClr>
                <a:srgbClr val="000000"/>
              </a:buClr>
              <a:buSzPts val="1200"/>
              <a:buFont typeface="Coming Soon"/>
              <a:buChar char="●"/>
            </a:pPr>
            <a:r>
              <a:rPr lang="en-GB" sz="1600" kern="0">
                <a:solidFill>
                  <a:srgbClr val="000000"/>
                </a:solidFill>
                <a:latin typeface="Coming Soon"/>
                <a:ea typeface="Coming Soon"/>
                <a:cs typeface="Coming Soon"/>
                <a:sym typeface="Coming Soon"/>
              </a:rPr>
              <a:t>Job stability </a:t>
            </a:r>
            <a:endParaRPr sz="1600" kern="0">
              <a:solidFill>
                <a:srgbClr val="000000"/>
              </a:solidFill>
              <a:latin typeface="Coming Soon"/>
              <a:ea typeface="Coming Soon"/>
              <a:cs typeface="Coming Soon"/>
              <a:sym typeface="Coming Soon"/>
            </a:endParaRPr>
          </a:p>
          <a:p>
            <a:pPr marL="609585" indent="-406390" defTabSz="1219170">
              <a:buClr>
                <a:srgbClr val="000000"/>
              </a:buClr>
              <a:buSzPts val="1200"/>
              <a:buFont typeface="Coming Soon"/>
              <a:buChar char="●"/>
            </a:pPr>
            <a:r>
              <a:rPr lang="en-GB" sz="1600" kern="0">
                <a:solidFill>
                  <a:srgbClr val="000000"/>
                </a:solidFill>
                <a:latin typeface="Coming Soon"/>
                <a:ea typeface="Coming Soon"/>
                <a:cs typeface="Coming Soon"/>
                <a:sym typeface="Coming Soon"/>
              </a:rPr>
              <a:t>Opportunities to master the craft and work your up</a:t>
            </a:r>
            <a:endParaRPr sz="1600" kern="0">
              <a:solidFill>
                <a:srgbClr val="000000"/>
              </a:solidFill>
              <a:latin typeface="Coming Soon"/>
              <a:ea typeface="Coming Soon"/>
              <a:cs typeface="Coming Soon"/>
              <a:sym typeface="Coming Soon"/>
            </a:endParaRPr>
          </a:p>
          <a:p>
            <a:pPr marL="609585" indent="-406390" defTabSz="1219170">
              <a:buClr>
                <a:srgbClr val="000000"/>
              </a:buClr>
              <a:buSzPts val="1200"/>
              <a:buFont typeface="Coming Soon"/>
              <a:buChar char="●"/>
            </a:pPr>
            <a:r>
              <a:rPr lang="en-GB" sz="1600" kern="0">
                <a:solidFill>
                  <a:srgbClr val="000000"/>
                </a:solidFill>
                <a:latin typeface="Coming Soon"/>
                <a:ea typeface="Coming Soon"/>
                <a:cs typeface="Coming Soon"/>
                <a:sym typeface="Coming Soon"/>
              </a:rPr>
              <a:t>Job satisfaction - knowing you’ve helped someone in need</a:t>
            </a:r>
            <a:endParaRPr sz="1600" kern="0">
              <a:solidFill>
                <a:srgbClr val="000000"/>
              </a:solidFill>
              <a:latin typeface="Coming Soon"/>
              <a:ea typeface="Coming Soon"/>
              <a:cs typeface="Coming Soon"/>
              <a:sym typeface="Coming Soon"/>
            </a:endParaRPr>
          </a:p>
          <a:p>
            <a:pPr marL="609585" indent="-406390" defTabSz="1219170">
              <a:buClr>
                <a:srgbClr val="000000"/>
              </a:buClr>
              <a:buSzPts val="1200"/>
              <a:buFont typeface="Coming Soon"/>
              <a:buChar char="●"/>
            </a:pPr>
            <a:r>
              <a:rPr lang="en-GB" sz="1600" kern="0">
                <a:solidFill>
                  <a:srgbClr val="000000"/>
                </a:solidFill>
                <a:latin typeface="Coming Soon"/>
                <a:ea typeface="Coming Soon"/>
                <a:cs typeface="Coming Soon"/>
                <a:sym typeface="Coming Soon"/>
              </a:rPr>
              <a:t>Social interaction - being around others and offering good customer service with a friendly smile!</a:t>
            </a:r>
            <a:endParaRPr sz="1600" kern="0">
              <a:solidFill>
                <a:srgbClr val="000000"/>
              </a:solidFill>
              <a:latin typeface="Coming Soon"/>
              <a:ea typeface="Coming Soon"/>
              <a:cs typeface="Coming Soon"/>
              <a:sym typeface="Coming Soon"/>
            </a:endParaRPr>
          </a:p>
        </p:txBody>
      </p:sp>
      <p:sp>
        <p:nvSpPr>
          <p:cNvPr id="678" name="Google Shape;678;p79"/>
          <p:cNvSpPr txBox="1"/>
          <p:nvPr/>
        </p:nvSpPr>
        <p:spPr>
          <a:xfrm>
            <a:off x="9201833" y="3491800"/>
            <a:ext cx="2782400" cy="32692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100"/>
            </a:pPr>
            <a:r>
              <a:rPr lang="en-GB" sz="1600" b="1" kern="0">
                <a:solidFill>
                  <a:srgbClr val="000000"/>
                </a:solidFill>
                <a:latin typeface="Coming Soon"/>
                <a:ea typeface="Coming Soon"/>
                <a:cs typeface="Coming Soon"/>
                <a:sym typeface="Coming Soon"/>
              </a:rPr>
              <a:t>Other opportunities it can lead to:</a:t>
            </a:r>
            <a:endParaRPr sz="1600" b="1" kern="0">
              <a:solidFill>
                <a:srgbClr val="000000"/>
              </a:solidFill>
              <a:latin typeface="Coming Soon"/>
              <a:ea typeface="Coming Soon"/>
              <a:cs typeface="Coming Soon"/>
              <a:sym typeface="Coming Soon"/>
            </a:endParaRPr>
          </a:p>
          <a:p>
            <a:pPr defTabSz="1219170">
              <a:buClr>
                <a:srgbClr val="000000"/>
              </a:buClr>
              <a:buSzPts val="1100"/>
            </a:pPr>
            <a:r>
              <a:rPr lang="en-GB" sz="1600" kern="0">
                <a:solidFill>
                  <a:srgbClr val="000000"/>
                </a:solidFill>
                <a:latin typeface="Coming Soon"/>
                <a:ea typeface="Coming Soon"/>
                <a:cs typeface="Coming Soon"/>
                <a:sym typeface="Coming Soon"/>
              </a:rPr>
              <a:t>I have been a heating engineer since leaving school and I am now a Site Manager for a new housing estate. This means I no longer do as much practical work, but I inspect the work of others and manage a team to ensure things are completed correctly and on time. </a:t>
            </a:r>
            <a:endParaRPr sz="1600" kern="0">
              <a:solidFill>
                <a:srgbClr val="000000"/>
              </a:solidFill>
              <a:latin typeface="Coming Soon"/>
              <a:ea typeface="Coming Soon"/>
              <a:cs typeface="Coming Soon"/>
              <a:sym typeface="Coming Soon"/>
            </a:endParaRPr>
          </a:p>
          <a:p>
            <a:pPr defTabSz="1219170">
              <a:buClr>
                <a:srgbClr val="000000"/>
              </a:buClr>
            </a:pPr>
            <a:endParaRPr sz="1600" kern="0">
              <a:solidFill>
                <a:srgbClr val="000000"/>
              </a:solidFill>
              <a:latin typeface="Coming Soon"/>
              <a:ea typeface="Coming Soon"/>
              <a:cs typeface="Coming Soon"/>
              <a:sym typeface="Coming Soon"/>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Google Shape;683;p80"/>
          <p:cNvSpPr txBox="1"/>
          <p:nvPr/>
        </p:nvSpPr>
        <p:spPr>
          <a:xfrm>
            <a:off x="37033" y="0"/>
            <a:ext cx="12154800" cy="527600"/>
          </a:xfrm>
          <a:prstGeom prst="rect">
            <a:avLst/>
          </a:prstGeom>
          <a:noFill/>
          <a:ln>
            <a:noFill/>
          </a:ln>
        </p:spPr>
        <p:txBody>
          <a:bodyPr spcFirstLastPara="1" wrap="square" lIns="121900" tIns="121900" rIns="121900" bIns="121900" anchor="t" anchorCtr="0">
            <a:noAutofit/>
          </a:bodyPr>
          <a:lstStyle/>
          <a:p>
            <a:pPr algn="ctr" defTabSz="1219170">
              <a:lnSpc>
                <a:spcPct val="115000"/>
              </a:lnSpc>
              <a:buClr>
                <a:srgbClr val="000000"/>
              </a:buClr>
            </a:pPr>
            <a:r>
              <a:rPr lang="en-GB" sz="1600" b="1" u="sng" kern="0">
                <a:solidFill>
                  <a:srgbClr val="000000"/>
                </a:solidFill>
                <a:latin typeface="Arial"/>
                <a:cs typeface="Arial"/>
                <a:sym typeface="Arial"/>
              </a:rPr>
              <a:t>Jane and Patty - We Are Scientists!</a:t>
            </a:r>
            <a:endParaRPr sz="1600" kern="0">
              <a:solidFill>
                <a:srgbClr val="000000"/>
              </a:solidFill>
              <a:latin typeface="Arial"/>
              <a:cs typeface="Arial"/>
              <a:sym typeface="Arial"/>
            </a:endParaRPr>
          </a:p>
        </p:txBody>
      </p:sp>
      <p:sp>
        <p:nvSpPr>
          <p:cNvPr id="684" name="Google Shape;684;p80"/>
          <p:cNvSpPr txBox="1"/>
          <p:nvPr/>
        </p:nvSpPr>
        <p:spPr>
          <a:xfrm>
            <a:off x="0" y="318300"/>
            <a:ext cx="10499200" cy="462800"/>
          </a:xfrm>
          <a:prstGeom prst="rect">
            <a:avLst/>
          </a:prstGeom>
          <a:noFill/>
          <a:ln>
            <a:noFill/>
          </a:ln>
        </p:spPr>
        <p:txBody>
          <a:bodyPr spcFirstLastPara="1" wrap="square" lIns="121900" tIns="121900" rIns="121900" bIns="121900" anchor="t" anchorCtr="0">
            <a:noAutofit/>
          </a:bodyPr>
          <a:lstStyle/>
          <a:p>
            <a:pPr defTabSz="1219170">
              <a:lnSpc>
                <a:spcPct val="115000"/>
              </a:lnSpc>
              <a:buClr>
                <a:srgbClr val="000000"/>
              </a:buClr>
              <a:buSzPts val="1100"/>
            </a:pPr>
            <a:r>
              <a:rPr lang="en-GB" sz="1467" b="1" i="1" u="sng" kern="0">
                <a:solidFill>
                  <a:srgbClr val="7030A0"/>
                </a:solidFill>
                <a:latin typeface="Arial"/>
                <a:cs typeface="Arial"/>
                <a:sym typeface="Arial"/>
              </a:rPr>
              <a:t>Jane:</a:t>
            </a:r>
            <a:r>
              <a:rPr lang="en-GB" sz="1333" b="1" i="1" kern="0">
                <a:solidFill>
                  <a:srgbClr val="000000"/>
                </a:solidFill>
                <a:latin typeface="Arial"/>
                <a:cs typeface="Arial"/>
                <a:sym typeface="Arial"/>
              </a:rPr>
              <a:t> </a:t>
            </a:r>
            <a:r>
              <a:rPr lang="en-GB" sz="1333" kern="0">
                <a:solidFill>
                  <a:srgbClr val="000000"/>
                </a:solidFill>
                <a:latin typeface="Arial"/>
                <a:cs typeface="Arial"/>
                <a:sym typeface="Arial"/>
              </a:rPr>
              <a:t>After school I went to university to study </a:t>
            </a:r>
            <a:r>
              <a:rPr lang="en-GB" sz="1333" b="1" kern="0">
                <a:solidFill>
                  <a:srgbClr val="7030A0"/>
                </a:solidFill>
                <a:latin typeface="Arial"/>
                <a:cs typeface="Arial"/>
                <a:sym typeface="Arial"/>
              </a:rPr>
              <a:t>Neuroscience</a:t>
            </a:r>
            <a:r>
              <a:rPr lang="en-GB" sz="1333" kern="0">
                <a:solidFill>
                  <a:srgbClr val="000000"/>
                </a:solidFill>
                <a:latin typeface="Arial"/>
                <a:cs typeface="Arial"/>
                <a:sym typeface="Arial"/>
              </a:rPr>
              <a:t>. This is a special type of Biology where you learn about the brain.</a:t>
            </a:r>
            <a:endParaRPr sz="1333" kern="0">
              <a:solidFill>
                <a:srgbClr val="000000"/>
              </a:solidFill>
              <a:latin typeface="Arial"/>
              <a:cs typeface="Arial"/>
              <a:sym typeface="Arial"/>
            </a:endParaRPr>
          </a:p>
          <a:p>
            <a:pPr defTabSz="1219170">
              <a:buClr>
                <a:srgbClr val="000000"/>
              </a:buClr>
            </a:pPr>
            <a:endParaRPr sz="1333" kern="0">
              <a:solidFill>
                <a:srgbClr val="000000"/>
              </a:solidFill>
              <a:latin typeface="Arial"/>
              <a:cs typeface="Arial"/>
              <a:sym typeface="Arial"/>
            </a:endParaRPr>
          </a:p>
        </p:txBody>
      </p:sp>
      <p:sp>
        <p:nvSpPr>
          <p:cNvPr id="685" name="Google Shape;685;p80"/>
          <p:cNvSpPr txBox="1"/>
          <p:nvPr/>
        </p:nvSpPr>
        <p:spPr>
          <a:xfrm>
            <a:off x="0" y="589817"/>
            <a:ext cx="10499200" cy="1113600"/>
          </a:xfrm>
          <a:prstGeom prst="rect">
            <a:avLst/>
          </a:prstGeom>
          <a:noFill/>
          <a:ln>
            <a:noFill/>
          </a:ln>
        </p:spPr>
        <p:txBody>
          <a:bodyPr spcFirstLastPara="1" wrap="square" lIns="121900" tIns="121900" rIns="121900" bIns="121900" anchor="t" anchorCtr="0">
            <a:noAutofit/>
          </a:bodyPr>
          <a:lstStyle/>
          <a:p>
            <a:pPr algn="just" defTabSz="1219170">
              <a:lnSpc>
                <a:spcPct val="115000"/>
              </a:lnSpc>
              <a:buClr>
                <a:srgbClr val="000000"/>
              </a:buClr>
              <a:buSzPts val="1100"/>
            </a:pPr>
            <a:r>
              <a:rPr lang="en-GB" sz="1333" kern="0">
                <a:solidFill>
                  <a:srgbClr val="000000"/>
                </a:solidFill>
                <a:latin typeface="Arial"/>
                <a:cs typeface="Arial"/>
                <a:sym typeface="Arial"/>
              </a:rPr>
              <a:t>Afterwards, I did another degree called a </a:t>
            </a:r>
            <a:r>
              <a:rPr lang="en-GB" sz="1333" b="1" kern="0">
                <a:solidFill>
                  <a:srgbClr val="7030A0"/>
                </a:solidFill>
                <a:latin typeface="Arial"/>
                <a:cs typeface="Arial"/>
                <a:sym typeface="Arial"/>
              </a:rPr>
              <a:t>PhD</a:t>
            </a:r>
            <a:r>
              <a:rPr lang="en-GB" sz="1333" kern="0">
                <a:solidFill>
                  <a:srgbClr val="000000"/>
                </a:solidFill>
                <a:latin typeface="Arial"/>
                <a:cs typeface="Arial"/>
                <a:sym typeface="Arial"/>
              </a:rPr>
              <a:t> where I did research in a </a:t>
            </a:r>
            <a:r>
              <a:rPr lang="en-GB" sz="1333" b="1" kern="0">
                <a:solidFill>
                  <a:srgbClr val="7030A0"/>
                </a:solidFill>
                <a:latin typeface="Arial"/>
                <a:cs typeface="Arial"/>
                <a:sym typeface="Arial"/>
              </a:rPr>
              <a:t>laboratory</a:t>
            </a:r>
            <a:r>
              <a:rPr lang="en-GB" sz="1333" kern="0">
                <a:solidFill>
                  <a:srgbClr val="000000"/>
                </a:solidFill>
                <a:latin typeface="Arial"/>
                <a:cs typeface="Arial"/>
                <a:sym typeface="Arial"/>
              </a:rPr>
              <a:t>. My research was about pain. </a:t>
            </a:r>
            <a:r>
              <a:rPr lang="en-GB" sz="1333" b="1" kern="0">
                <a:solidFill>
                  <a:srgbClr val="7030A0"/>
                </a:solidFill>
                <a:latin typeface="Arial"/>
                <a:cs typeface="Arial"/>
                <a:sym typeface="Arial"/>
              </a:rPr>
              <a:t>Pain is important</a:t>
            </a:r>
            <a:r>
              <a:rPr lang="en-GB" sz="1333" kern="0">
                <a:solidFill>
                  <a:srgbClr val="000000"/>
                </a:solidFill>
                <a:latin typeface="Arial"/>
                <a:cs typeface="Arial"/>
                <a:sym typeface="Arial"/>
              </a:rPr>
              <a:t> for humans because if we hurt ourselves, it reminds us to </a:t>
            </a:r>
            <a:r>
              <a:rPr lang="en-GB" sz="1333" b="1" kern="0">
                <a:solidFill>
                  <a:srgbClr val="7030A0"/>
                </a:solidFill>
                <a:latin typeface="Arial"/>
                <a:cs typeface="Arial"/>
                <a:sym typeface="Arial"/>
              </a:rPr>
              <a:t>be careful </a:t>
            </a:r>
            <a:r>
              <a:rPr lang="en-GB" sz="1333" kern="0">
                <a:solidFill>
                  <a:srgbClr val="000000"/>
                </a:solidFill>
                <a:latin typeface="Arial"/>
                <a:cs typeface="Arial"/>
                <a:sym typeface="Arial"/>
              </a:rPr>
              <a:t>and protect the area which is hurt. You wouldn’t want to walk around with a broken leg! Sometimes however, pain isn’t helpful and we need to take </a:t>
            </a:r>
            <a:r>
              <a:rPr lang="en-GB" sz="1333" b="1" kern="0">
                <a:solidFill>
                  <a:srgbClr val="7030A0"/>
                </a:solidFill>
                <a:latin typeface="Arial"/>
                <a:cs typeface="Arial"/>
                <a:sym typeface="Arial"/>
              </a:rPr>
              <a:t>medicine</a:t>
            </a:r>
            <a:r>
              <a:rPr lang="en-GB" sz="1333" kern="0">
                <a:solidFill>
                  <a:srgbClr val="000000"/>
                </a:solidFill>
                <a:latin typeface="Arial"/>
                <a:cs typeface="Arial"/>
                <a:sym typeface="Arial"/>
              </a:rPr>
              <a:t> to make it better. My job was trying to find a way to make new painkillers to help this!</a:t>
            </a:r>
            <a:endParaRPr sz="1333" kern="0">
              <a:solidFill>
                <a:srgbClr val="000000"/>
              </a:solidFill>
              <a:latin typeface="Arial"/>
              <a:cs typeface="Arial"/>
              <a:sym typeface="Arial"/>
            </a:endParaRPr>
          </a:p>
          <a:p>
            <a:pPr defTabSz="1219170">
              <a:buClr>
                <a:srgbClr val="000000"/>
              </a:buClr>
            </a:pPr>
            <a:endParaRPr sz="1333" kern="0">
              <a:solidFill>
                <a:srgbClr val="000000"/>
              </a:solidFill>
              <a:latin typeface="Arial"/>
              <a:cs typeface="Arial"/>
              <a:sym typeface="Arial"/>
            </a:endParaRPr>
          </a:p>
        </p:txBody>
      </p:sp>
      <p:pic>
        <p:nvPicPr>
          <p:cNvPr id="686" name="Google Shape;686;p80"/>
          <p:cNvPicPr preferRelativeResize="0"/>
          <p:nvPr/>
        </p:nvPicPr>
        <p:blipFill>
          <a:blip r:embed="rId3">
            <a:alphaModFix/>
          </a:blip>
          <a:stretch>
            <a:fillRect/>
          </a:stretch>
        </p:blipFill>
        <p:spPr>
          <a:xfrm>
            <a:off x="10593234" y="1"/>
            <a:ext cx="1598767" cy="1555900"/>
          </a:xfrm>
          <a:prstGeom prst="rect">
            <a:avLst/>
          </a:prstGeom>
          <a:noFill/>
          <a:ln>
            <a:noFill/>
          </a:ln>
        </p:spPr>
      </p:pic>
      <p:sp>
        <p:nvSpPr>
          <p:cNvPr id="687" name="Google Shape;687;p80"/>
          <p:cNvSpPr txBox="1"/>
          <p:nvPr/>
        </p:nvSpPr>
        <p:spPr>
          <a:xfrm>
            <a:off x="107033" y="1765633"/>
            <a:ext cx="3623600" cy="1366800"/>
          </a:xfrm>
          <a:prstGeom prst="rect">
            <a:avLst/>
          </a:prstGeom>
          <a:solidFill>
            <a:srgbClr val="FFF2CC"/>
          </a:solidFill>
          <a:ln w="19050" cap="flat" cmpd="sng">
            <a:solidFill>
              <a:srgbClr val="F1C232"/>
            </a:solidFill>
            <a:prstDash val="solid"/>
            <a:round/>
            <a:headEnd type="none" w="sm" len="sm"/>
            <a:tailEnd type="none" w="sm" len="sm"/>
          </a:ln>
        </p:spPr>
        <p:txBody>
          <a:bodyPr spcFirstLastPara="1" wrap="square" lIns="120000" tIns="72000" rIns="121900" bIns="121900" anchor="t" anchorCtr="0">
            <a:noAutofit/>
          </a:bodyPr>
          <a:lstStyle/>
          <a:p>
            <a:pPr defTabSz="1219170">
              <a:buClr>
                <a:srgbClr val="000000"/>
              </a:buClr>
            </a:pPr>
            <a:r>
              <a:rPr lang="en-GB" sz="1200" b="1" i="1" kern="0">
                <a:solidFill>
                  <a:srgbClr val="000000"/>
                </a:solidFill>
                <a:latin typeface="Arial"/>
                <a:cs typeface="Arial"/>
                <a:sym typeface="Arial"/>
              </a:rPr>
              <a:t>The best bits about my job:</a:t>
            </a:r>
            <a:endParaRPr sz="1200" b="1" i="1" kern="0">
              <a:solidFill>
                <a:srgbClr val="000000"/>
              </a:solidFill>
              <a:latin typeface="Arial"/>
              <a:cs typeface="Arial"/>
              <a:sym typeface="Arial"/>
            </a:endParaRPr>
          </a:p>
          <a:p>
            <a:pPr marL="86398" indent="-143395" defTabSz="1219170">
              <a:buClr>
                <a:srgbClr val="000000"/>
              </a:buClr>
              <a:buSzPts val="900"/>
              <a:buFont typeface="Arial"/>
              <a:buChar char="●"/>
            </a:pPr>
            <a:r>
              <a:rPr lang="en-GB" sz="1200" kern="0">
                <a:solidFill>
                  <a:srgbClr val="000000"/>
                </a:solidFill>
                <a:latin typeface="Arial"/>
                <a:cs typeface="Arial"/>
                <a:sym typeface="Arial"/>
              </a:rPr>
              <a:t>Knowing that one day, my work will help people!</a:t>
            </a:r>
            <a:endParaRPr sz="1200" kern="0">
              <a:solidFill>
                <a:srgbClr val="000000"/>
              </a:solidFill>
              <a:latin typeface="Arial"/>
              <a:cs typeface="Arial"/>
              <a:sym typeface="Arial"/>
            </a:endParaRPr>
          </a:p>
          <a:p>
            <a:pPr marL="86398" indent="-143395" defTabSz="1219170">
              <a:buClr>
                <a:srgbClr val="000000"/>
              </a:buClr>
              <a:buSzPts val="900"/>
              <a:buFont typeface="Arial"/>
              <a:buChar char="●"/>
            </a:pPr>
            <a:r>
              <a:rPr lang="en-GB" sz="1200" kern="0">
                <a:solidFill>
                  <a:srgbClr val="000000"/>
                </a:solidFill>
                <a:latin typeface="Arial"/>
                <a:cs typeface="Arial"/>
                <a:sym typeface="Arial"/>
              </a:rPr>
              <a:t>Working with scientists from all around the world.</a:t>
            </a:r>
            <a:endParaRPr sz="1200" kern="0">
              <a:solidFill>
                <a:srgbClr val="000000"/>
              </a:solidFill>
              <a:latin typeface="Arial"/>
              <a:cs typeface="Arial"/>
              <a:sym typeface="Arial"/>
            </a:endParaRPr>
          </a:p>
          <a:p>
            <a:pPr marL="86398" indent="-143395" defTabSz="1219170">
              <a:buClr>
                <a:srgbClr val="000000"/>
              </a:buClr>
              <a:buSzPts val="900"/>
              <a:buFont typeface="Arial"/>
              <a:buChar char="●"/>
            </a:pPr>
            <a:r>
              <a:rPr lang="en-GB" sz="1200" kern="0">
                <a:solidFill>
                  <a:srgbClr val="000000"/>
                </a:solidFill>
                <a:latin typeface="Arial"/>
                <a:cs typeface="Arial"/>
                <a:sym typeface="Arial"/>
              </a:rPr>
              <a:t>Learning new things all the time.</a:t>
            </a:r>
            <a:endParaRPr sz="1200" kern="0">
              <a:solidFill>
                <a:srgbClr val="000000"/>
              </a:solidFill>
              <a:latin typeface="Arial"/>
              <a:cs typeface="Arial"/>
              <a:sym typeface="Arial"/>
            </a:endParaRPr>
          </a:p>
          <a:p>
            <a:pPr marL="86398" indent="-143395" defTabSz="1219170">
              <a:buClr>
                <a:srgbClr val="000000"/>
              </a:buClr>
              <a:buSzPts val="900"/>
              <a:buFont typeface="Arial"/>
              <a:buChar char="●"/>
            </a:pPr>
            <a:r>
              <a:rPr lang="en-GB" sz="1200" kern="0">
                <a:solidFill>
                  <a:srgbClr val="000000"/>
                </a:solidFill>
                <a:latin typeface="Arial"/>
                <a:cs typeface="Arial"/>
                <a:sym typeface="Arial"/>
              </a:rPr>
              <a:t>Getting to invent exciting new experiments.</a:t>
            </a:r>
            <a:endParaRPr sz="1200" kern="0">
              <a:solidFill>
                <a:srgbClr val="000000"/>
              </a:solidFill>
              <a:latin typeface="Arial"/>
              <a:cs typeface="Arial"/>
              <a:sym typeface="Arial"/>
            </a:endParaRPr>
          </a:p>
          <a:p>
            <a:pPr defTabSz="1219170">
              <a:buClr>
                <a:srgbClr val="000000"/>
              </a:buClr>
            </a:pPr>
            <a:endParaRPr sz="1200" kern="0">
              <a:solidFill>
                <a:srgbClr val="000000"/>
              </a:solidFill>
              <a:latin typeface="Arial"/>
              <a:cs typeface="Arial"/>
              <a:sym typeface="Arial"/>
            </a:endParaRPr>
          </a:p>
        </p:txBody>
      </p:sp>
      <p:sp>
        <p:nvSpPr>
          <p:cNvPr id="688" name="Google Shape;688;p80"/>
          <p:cNvSpPr txBox="1"/>
          <p:nvPr/>
        </p:nvSpPr>
        <p:spPr>
          <a:xfrm>
            <a:off x="8470567" y="1765633"/>
            <a:ext cx="3623600" cy="1366800"/>
          </a:xfrm>
          <a:prstGeom prst="rect">
            <a:avLst/>
          </a:prstGeom>
          <a:solidFill>
            <a:srgbClr val="FFF2CC"/>
          </a:solidFill>
          <a:ln w="19050" cap="flat" cmpd="sng">
            <a:solidFill>
              <a:srgbClr val="F1C232"/>
            </a:solidFill>
            <a:prstDash val="solid"/>
            <a:round/>
            <a:headEnd type="none" w="sm" len="sm"/>
            <a:tailEnd type="none" w="sm" len="sm"/>
          </a:ln>
        </p:spPr>
        <p:txBody>
          <a:bodyPr spcFirstLastPara="1" wrap="square" lIns="121900" tIns="24000" rIns="121900" bIns="121900" anchor="t" anchorCtr="0">
            <a:noAutofit/>
          </a:bodyPr>
          <a:lstStyle/>
          <a:p>
            <a:pPr algn="just" defTabSz="1219170">
              <a:buClr>
                <a:srgbClr val="000000"/>
              </a:buClr>
              <a:buSzPts val="1100"/>
            </a:pPr>
            <a:r>
              <a:rPr lang="en-GB" sz="1200" b="1" i="1" kern="0">
                <a:solidFill>
                  <a:srgbClr val="000000"/>
                </a:solidFill>
                <a:latin typeface="Arial"/>
                <a:cs typeface="Arial"/>
                <a:sym typeface="Arial"/>
              </a:rPr>
              <a:t>What else can scientists do?</a:t>
            </a:r>
            <a:endParaRPr sz="1200" b="1" i="1" kern="0">
              <a:solidFill>
                <a:srgbClr val="000000"/>
              </a:solidFill>
              <a:latin typeface="Arial"/>
              <a:cs typeface="Arial"/>
              <a:sym typeface="Arial"/>
            </a:endParaRPr>
          </a:p>
          <a:p>
            <a:pPr algn="just" defTabSz="1219170">
              <a:buClr>
                <a:srgbClr val="000000"/>
              </a:buClr>
              <a:buSzPts val="1100"/>
            </a:pPr>
            <a:r>
              <a:rPr lang="en-GB" sz="1200" kern="0">
                <a:solidFill>
                  <a:srgbClr val="000000"/>
                </a:solidFill>
                <a:latin typeface="Arial"/>
                <a:cs typeface="Arial"/>
                <a:sym typeface="Arial"/>
              </a:rPr>
              <a:t>Scientists work on all sorts of topics, such as Alzheimer’s disease, diabetes or cancer. Being a scientist requires hard work but it is great fun! It’s especially interesting if you are curious about how the body works or want to know more about science topics you might see in the news.</a:t>
            </a:r>
            <a:endParaRPr sz="1200" kern="0">
              <a:solidFill>
                <a:srgbClr val="000000"/>
              </a:solidFill>
              <a:latin typeface="Arial"/>
              <a:cs typeface="Arial"/>
              <a:sym typeface="Arial"/>
            </a:endParaRPr>
          </a:p>
          <a:p>
            <a:pPr defTabSz="1219170">
              <a:buClr>
                <a:srgbClr val="000000"/>
              </a:buClr>
            </a:pPr>
            <a:endParaRPr sz="1200" kern="0">
              <a:solidFill>
                <a:srgbClr val="000000"/>
              </a:solidFill>
              <a:latin typeface="Arial"/>
              <a:cs typeface="Arial"/>
              <a:sym typeface="Arial"/>
            </a:endParaRPr>
          </a:p>
        </p:txBody>
      </p:sp>
      <p:sp>
        <p:nvSpPr>
          <p:cNvPr id="689" name="Google Shape;689;p80"/>
          <p:cNvSpPr txBox="1"/>
          <p:nvPr/>
        </p:nvSpPr>
        <p:spPr>
          <a:xfrm>
            <a:off x="3822300" y="1485967"/>
            <a:ext cx="4521600" cy="1647200"/>
          </a:xfrm>
          <a:prstGeom prst="rect">
            <a:avLst/>
          </a:prstGeom>
          <a:solidFill>
            <a:srgbClr val="CFE2F3"/>
          </a:solidFill>
          <a:ln w="19050" cap="flat" cmpd="sng">
            <a:solidFill>
              <a:srgbClr val="3D85C6"/>
            </a:solidFill>
            <a:prstDash val="dot"/>
            <a:round/>
            <a:headEnd type="none" w="sm" len="sm"/>
            <a:tailEnd type="none" w="sm" len="sm"/>
          </a:ln>
        </p:spPr>
        <p:txBody>
          <a:bodyPr spcFirstLastPara="1" wrap="square" lIns="72000" tIns="72000" rIns="121900" bIns="72000" anchor="t" anchorCtr="0">
            <a:noAutofit/>
          </a:bodyPr>
          <a:lstStyle/>
          <a:p>
            <a:pPr defTabSz="1219170">
              <a:lnSpc>
                <a:spcPct val="115000"/>
              </a:lnSpc>
              <a:buClr>
                <a:srgbClr val="000000"/>
              </a:buClr>
            </a:pPr>
            <a:r>
              <a:rPr lang="en-GB" sz="1200" b="1" u="sng" kern="0">
                <a:solidFill>
                  <a:srgbClr val="000000"/>
                </a:solidFill>
                <a:latin typeface="Arial"/>
                <a:cs typeface="Arial"/>
                <a:sym typeface="Arial"/>
              </a:rPr>
              <a:t>Task</a:t>
            </a:r>
            <a:r>
              <a:rPr lang="en-GB" sz="1200" kern="0">
                <a:solidFill>
                  <a:srgbClr val="000000"/>
                </a:solidFill>
                <a:latin typeface="Arial"/>
                <a:cs typeface="Arial"/>
                <a:sym typeface="Arial"/>
              </a:rPr>
              <a:t>: A few people in the world are born with a very rare problem – they cannot feel pain! Scientists work with them to understand why this has happened and </a:t>
            </a:r>
            <a:endParaRPr sz="1200" kern="0">
              <a:solidFill>
                <a:srgbClr val="000000"/>
              </a:solidFill>
              <a:latin typeface="Arial"/>
              <a:cs typeface="Arial"/>
              <a:sym typeface="Arial"/>
            </a:endParaRPr>
          </a:p>
          <a:p>
            <a:pPr defTabSz="1219170">
              <a:lnSpc>
                <a:spcPct val="115000"/>
              </a:lnSpc>
              <a:buClr>
                <a:srgbClr val="000000"/>
              </a:buClr>
            </a:pPr>
            <a:r>
              <a:rPr lang="en-GB" sz="1200" kern="0">
                <a:solidFill>
                  <a:srgbClr val="000000"/>
                </a:solidFill>
                <a:latin typeface="Arial"/>
                <a:cs typeface="Arial"/>
                <a:sym typeface="Arial"/>
              </a:rPr>
              <a:t>to understand more about pain. Can you </a:t>
            </a:r>
            <a:endParaRPr sz="1200" kern="0">
              <a:solidFill>
                <a:srgbClr val="000000"/>
              </a:solidFill>
              <a:latin typeface="Arial"/>
              <a:cs typeface="Arial"/>
              <a:sym typeface="Arial"/>
            </a:endParaRPr>
          </a:p>
          <a:p>
            <a:pPr defTabSz="1219170">
              <a:lnSpc>
                <a:spcPct val="115000"/>
              </a:lnSpc>
              <a:buClr>
                <a:srgbClr val="000000"/>
              </a:buClr>
            </a:pPr>
            <a:r>
              <a:rPr lang="en-GB" sz="1200" kern="0">
                <a:solidFill>
                  <a:srgbClr val="000000"/>
                </a:solidFill>
                <a:latin typeface="Arial"/>
                <a:cs typeface="Arial"/>
                <a:sym typeface="Arial"/>
              </a:rPr>
              <a:t>think of what might happen if you couldn’t </a:t>
            </a:r>
            <a:endParaRPr sz="1200" kern="0">
              <a:solidFill>
                <a:srgbClr val="000000"/>
              </a:solidFill>
              <a:latin typeface="Arial"/>
              <a:cs typeface="Arial"/>
              <a:sym typeface="Arial"/>
            </a:endParaRPr>
          </a:p>
          <a:p>
            <a:pPr defTabSz="1219170">
              <a:lnSpc>
                <a:spcPct val="115000"/>
              </a:lnSpc>
              <a:buClr>
                <a:srgbClr val="000000"/>
              </a:buClr>
              <a:buSzPts val="1100"/>
            </a:pPr>
            <a:r>
              <a:rPr lang="en-GB" sz="1200" kern="0">
                <a:solidFill>
                  <a:srgbClr val="000000"/>
                </a:solidFill>
                <a:latin typeface="Arial"/>
                <a:cs typeface="Arial"/>
                <a:sym typeface="Arial"/>
              </a:rPr>
              <a:t>feel pain?</a:t>
            </a:r>
            <a:endParaRPr sz="1200" kern="0">
              <a:solidFill>
                <a:srgbClr val="000000"/>
              </a:solidFill>
              <a:latin typeface="Arial"/>
              <a:cs typeface="Arial"/>
              <a:sym typeface="Arial"/>
            </a:endParaRPr>
          </a:p>
          <a:p>
            <a:pPr defTabSz="1219170">
              <a:buClr>
                <a:srgbClr val="000000"/>
              </a:buClr>
            </a:pPr>
            <a:endParaRPr sz="1200" kern="0">
              <a:solidFill>
                <a:srgbClr val="000000"/>
              </a:solidFill>
              <a:latin typeface="Arial"/>
              <a:cs typeface="Arial"/>
              <a:sym typeface="Arial"/>
            </a:endParaRPr>
          </a:p>
        </p:txBody>
      </p:sp>
      <p:pic>
        <p:nvPicPr>
          <p:cNvPr id="690" name="Google Shape;690;p80"/>
          <p:cNvPicPr preferRelativeResize="0"/>
          <p:nvPr/>
        </p:nvPicPr>
        <p:blipFill>
          <a:blip r:embed="rId4">
            <a:alphaModFix/>
          </a:blip>
          <a:stretch>
            <a:fillRect/>
          </a:stretch>
        </p:blipFill>
        <p:spPr>
          <a:xfrm>
            <a:off x="6758401" y="1972800"/>
            <a:ext cx="1529327" cy="1113600"/>
          </a:xfrm>
          <a:prstGeom prst="rect">
            <a:avLst/>
          </a:prstGeom>
          <a:noFill/>
          <a:ln>
            <a:noFill/>
          </a:ln>
        </p:spPr>
      </p:pic>
      <p:pic>
        <p:nvPicPr>
          <p:cNvPr id="691" name="Google Shape;691;p80"/>
          <p:cNvPicPr preferRelativeResize="0"/>
          <p:nvPr/>
        </p:nvPicPr>
        <p:blipFill>
          <a:blip r:embed="rId5">
            <a:alphaModFix/>
          </a:blip>
          <a:stretch>
            <a:fillRect/>
          </a:stretch>
        </p:blipFill>
        <p:spPr>
          <a:xfrm>
            <a:off x="1" y="5491200"/>
            <a:ext cx="2432873" cy="1366800"/>
          </a:xfrm>
          <a:prstGeom prst="rect">
            <a:avLst/>
          </a:prstGeom>
          <a:noFill/>
          <a:ln>
            <a:noFill/>
          </a:ln>
        </p:spPr>
      </p:pic>
      <p:sp>
        <p:nvSpPr>
          <p:cNvPr id="692" name="Google Shape;692;p80"/>
          <p:cNvSpPr txBox="1"/>
          <p:nvPr/>
        </p:nvSpPr>
        <p:spPr>
          <a:xfrm>
            <a:off x="107033" y="3194617"/>
            <a:ext cx="9829600" cy="462800"/>
          </a:xfrm>
          <a:prstGeom prst="rect">
            <a:avLst/>
          </a:prstGeom>
          <a:noFill/>
          <a:ln>
            <a:noFill/>
          </a:ln>
        </p:spPr>
        <p:txBody>
          <a:bodyPr spcFirstLastPara="1" wrap="square" lIns="121900" tIns="121900" rIns="121900" bIns="121900" anchor="t" anchorCtr="0">
            <a:noAutofit/>
          </a:bodyPr>
          <a:lstStyle/>
          <a:p>
            <a:pPr defTabSz="1219170">
              <a:lnSpc>
                <a:spcPct val="115000"/>
              </a:lnSpc>
              <a:buClr>
                <a:srgbClr val="000000"/>
              </a:buClr>
            </a:pPr>
            <a:r>
              <a:rPr lang="en-GB" sz="1467" b="1" i="1" u="sng" kern="0">
                <a:solidFill>
                  <a:srgbClr val="7030A0"/>
                </a:solidFill>
                <a:latin typeface="Arial"/>
                <a:cs typeface="Arial"/>
                <a:sym typeface="Arial"/>
              </a:rPr>
              <a:t>Patty: </a:t>
            </a:r>
            <a:r>
              <a:rPr lang="en-GB" sz="1467" i="1" kern="0">
                <a:solidFill>
                  <a:srgbClr val="000000"/>
                </a:solidFill>
                <a:latin typeface="Arial"/>
                <a:cs typeface="Arial"/>
                <a:sym typeface="Arial"/>
              </a:rPr>
              <a:t>I’m a </a:t>
            </a:r>
            <a:r>
              <a:rPr lang="en-GB" sz="1467" i="1" kern="0">
                <a:solidFill>
                  <a:srgbClr val="7030A0"/>
                </a:solidFill>
                <a:latin typeface="Arial"/>
                <a:cs typeface="Arial"/>
                <a:sym typeface="Arial"/>
              </a:rPr>
              <a:t>Cancer Researcher</a:t>
            </a:r>
            <a:r>
              <a:rPr lang="en-GB" sz="1333" i="1" kern="0">
                <a:solidFill>
                  <a:srgbClr val="000000"/>
                </a:solidFill>
                <a:latin typeface="Arial"/>
                <a:cs typeface="Arial"/>
                <a:sym typeface="Arial"/>
              </a:rPr>
              <a:t>  </a:t>
            </a:r>
            <a:endParaRPr sz="1333" kern="0">
              <a:solidFill>
                <a:srgbClr val="000000"/>
              </a:solidFill>
              <a:latin typeface="Arial"/>
              <a:cs typeface="Arial"/>
              <a:sym typeface="Arial"/>
            </a:endParaRPr>
          </a:p>
        </p:txBody>
      </p:sp>
      <p:pic>
        <p:nvPicPr>
          <p:cNvPr id="693" name="Google Shape;693;p80"/>
          <p:cNvPicPr preferRelativeResize="0"/>
          <p:nvPr/>
        </p:nvPicPr>
        <p:blipFill>
          <a:blip r:embed="rId6">
            <a:alphaModFix/>
          </a:blip>
          <a:stretch>
            <a:fillRect/>
          </a:stretch>
        </p:blipFill>
        <p:spPr>
          <a:xfrm>
            <a:off x="107033" y="3554600"/>
            <a:ext cx="5649672" cy="1647200"/>
          </a:xfrm>
          <a:prstGeom prst="rect">
            <a:avLst/>
          </a:prstGeom>
          <a:noFill/>
          <a:ln>
            <a:noFill/>
          </a:ln>
        </p:spPr>
      </p:pic>
      <p:sp>
        <p:nvSpPr>
          <p:cNvPr id="694" name="Google Shape;694;p80"/>
          <p:cNvSpPr txBox="1"/>
          <p:nvPr/>
        </p:nvSpPr>
        <p:spPr>
          <a:xfrm>
            <a:off x="2494867" y="5201800"/>
            <a:ext cx="3238800" cy="1556000"/>
          </a:xfrm>
          <a:prstGeom prst="rect">
            <a:avLst/>
          </a:prstGeom>
          <a:solidFill>
            <a:srgbClr val="D9D2E9"/>
          </a:solidFill>
          <a:ln>
            <a:noFill/>
          </a:ln>
        </p:spPr>
        <p:txBody>
          <a:bodyPr spcFirstLastPara="1" wrap="square" lIns="121900" tIns="121900" rIns="121900" bIns="121900" anchor="t" anchorCtr="0">
            <a:noAutofit/>
          </a:bodyPr>
          <a:lstStyle/>
          <a:p>
            <a:pPr defTabSz="1219170">
              <a:lnSpc>
                <a:spcPct val="115000"/>
              </a:lnSpc>
              <a:buClr>
                <a:srgbClr val="000000"/>
              </a:buClr>
              <a:buSzPts val="1100"/>
            </a:pPr>
            <a:r>
              <a:rPr lang="en-GB" sz="1333" b="1" kern="0">
                <a:solidFill>
                  <a:srgbClr val="000000"/>
                </a:solidFill>
                <a:latin typeface="Calibri"/>
                <a:ea typeface="Calibri"/>
                <a:cs typeface="Calibri"/>
                <a:sym typeface="Calibri"/>
              </a:rPr>
              <a:t>What do I do?</a:t>
            </a:r>
            <a:endParaRPr sz="1333" b="1" kern="0">
              <a:solidFill>
                <a:srgbClr val="000000"/>
              </a:solidFill>
              <a:latin typeface="Calibri"/>
              <a:ea typeface="Calibri"/>
              <a:cs typeface="Calibri"/>
              <a:sym typeface="Calibri"/>
            </a:endParaRPr>
          </a:p>
          <a:p>
            <a:pPr defTabSz="1219170">
              <a:lnSpc>
                <a:spcPct val="115000"/>
              </a:lnSpc>
              <a:buClr>
                <a:srgbClr val="000000"/>
              </a:buClr>
              <a:buSzPts val="1100"/>
            </a:pPr>
            <a:r>
              <a:rPr lang="en-GB" sz="1333" kern="0">
                <a:solidFill>
                  <a:srgbClr val="000000"/>
                </a:solidFill>
                <a:latin typeface="Calibri"/>
                <a:ea typeface="Calibri"/>
                <a:cs typeface="Calibri"/>
                <a:sym typeface="Calibri"/>
              </a:rPr>
              <a:t>My job is to understand how faults in our genes can cause cancers to grow.</a:t>
            </a:r>
            <a:endParaRPr sz="1333" kern="0">
              <a:solidFill>
                <a:srgbClr val="000000"/>
              </a:solidFill>
              <a:latin typeface="Calibri"/>
              <a:ea typeface="Calibri"/>
              <a:cs typeface="Calibri"/>
              <a:sym typeface="Calibri"/>
            </a:endParaRPr>
          </a:p>
          <a:p>
            <a:pPr defTabSz="1219170">
              <a:buClr>
                <a:srgbClr val="000000"/>
              </a:buClr>
            </a:pPr>
            <a:r>
              <a:rPr lang="en-GB" sz="1333" kern="0">
                <a:solidFill>
                  <a:srgbClr val="000000"/>
                </a:solidFill>
                <a:latin typeface="Calibri"/>
                <a:ea typeface="Calibri"/>
                <a:cs typeface="Calibri"/>
                <a:sym typeface="Calibri"/>
              </a:rPr>
              <a:t>I look at how we can target these genetic faults to find new treatments to cure patients with the disease</a:t>
            </a:r>
            <a:endParaRPr sz="1333" kern="0">
              <a:solidFill>
                <a:srgbClr val="000000"/>
              </a:solidFill>
              <a:highlight>
                <a:srgbClr val="D9D2E9"/>
              </a:highlight>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pic>
        <p:nvPicPr>
          <p:cNvPr id="695" name="Google Shape;695;p80"/>
          <p:cNvPicPr preferRelativeResize="0"/>
          <p:nvPr/>
        </p:nvPicPr>
        <p:blipFill>
          <a:blip r:embed="rId7">
            <a:alphaModFix/>
          </a:blip>
          <a:stretch>
            <a:fillRect/>
          </a:stretch>
        </p:blipFill>
        <p:spPr>
          <a:xfrm>
            <a:off x="8016233" y="3718900"/>
            <a:ext cx="3991600" cy="2761672"/>
          </a:xfrm>
          <a:prstGeom prst="rect">
            <a:avLst/>
          </a:prstGeom>
          <a:noFill/>
          <a:ln>
            <a:noFill/>
          </a:ln>
        </p:spPr>
      </p:pic>
      <p:sp>
        <p:nvSpPr>
          <p:cNvPr id="696" name="Google Shape;696;p80"/>
          <p:cNvSpPr txBox="1"/>
          <p:nvPr/>
        </p:nvSpPr>
        <p:spPr>
          <a:xfrm>
            <a:off x="5795667" y="3554600"/>
            <a:ext cx="2181600" cy="3203200"/>
          </a:xfrm>
          <a:prstGeom prst="rect">
            <a:avLst/>
          </a:prstGeom>
          <a:solidFill>
            <a:srgbClr val="D9D2E9"/>
          </a:solidFill>
          <a:ln>
            <a:noFill/>
          </a:ln>
        </p:spPr>
        <p:txBody>
          <a:bodyPr spcFirstLastPara="1" wrap="square" lIns="121900" tIns="121900" rIns="121900" bIns="121900" anchor="t" anchorCtr="0">
            <a:noAutofit/>
          </a:bodyPr>
          <a:lstStyle/>
          <a:p>
            <a:pPr defTabSz="1219170">
              <a:lnSpc>
                <a:spcPct val="115000"/>
              </a:lnSpc>
              <a:buClr>
                <a:srgbClr val="000000"/>
              </a:buClr>
              <a:buSzPts val="1100"/>
            </a:pPr>
            <a:r>
              <a:rPr lang="en-GB" sz="1200" b="1" kern="0">
                <a:solidFill>
                  <a:srgbClr val="000000"/>
                </a:solidFill>
                <a:latin typeface="Calibri"/>
                <a:ea typeface="Calibri"/>
                <a:cs typeface="Calibri"/>
                <a:sym typeface="Calibri"/>
              </a:rPr>
              <a:t>Why do  I enjoy my job?</a:t>
            </a:r>
            <a:endParaRPr sz="1200" b="1" kern="0">
              <a:solidFill>
                <a:srgbClr val="000000"/>
              </a:solidFill>
              <a:latin typeface="Calibri"/>
              <a:ea typeface="Calibri"/>
              <a:cs typeface="Calibri"/>
              <a:sym typeface="Calibri"/>
            </a:endParaRPr>
          </a:p>
          <a:p>
            <a:pPr defTabSz="1219170">
              <a:lnSpc>
                <a:spcPct val="115000"/>
              </a:lnSpc>
              <a:buClr>
                <a:srgbClr val="000000"/>
              </a:buClr>
            </a:pPr>
            <a:r>
              <a:rPr lang="en-GB" sz="1200" kern="0">
                <a:solidFill>
                  <a:srgbClr val="000000"/>
                </a:solidFill>
                <a:latin typeface="Calibri"/>
                <a:ea typeface="Calibri"/>
                <a:cs typeface="Calibri"/>
                <a:sym typeface="Calibri"/>
              </a:rPr>
              <a:t>* I can do something different everyday</a:t>
            </a:r>
            <a:endParaRPr sz="1200" kern="0">
              <a:solidFill>
                <a:srgbClr val="000000"/>
              </a:solidFill>
              <a:latin typeface="Calibri"/>
              <a:ea typeface="Calibri"/>
              <a:cs typeface="Calibri"/>
              <a:sym typeface="Calibri"/>
            </a:endParaRPr>
          </a:p>
          <a:p>
            <a:pPr defTabSz="1219170">
              <a:lnSpc>
                <a:spcPct val="115000"/>
              </a:lnSpc>
              <a:buClr>
                <a:srgbClr val="000000"/>
              </a:buClr>
            </a:pPr>
            <a:r>
              <a:rPr lang="en-GB" sz="1200" kern="0">
                <a:solidFill>
                  <a:srgbClr val="000000"/>
                </a:solidFill>
                <a:latin typeface="Calibri"/>
                <a:ea typeface="Calibri"/>
                <a:cs typeface="Calibri"/>
                <a:sym typeface="Calibri"/>
              </a:rPr>
              <a:t>* I learn new skills and experiments</a:t>
            </a:r>
            <a:endParaRPr sz="1200" kern="0">
              <a:solidFill>
                <a:srgbClr val="000000"/>
              </a:solidFill>
              <a:latin typeface="Calibri"/>
              <a:ea typeface="Calibri"/>
              <a:cs typeface="Calibri"/>
              <a:sym typeface="Calibri"/>
            </a:endParaRPr>
          </a:p>
          <a:p>
            <a:pPr defTabSz="1219170">
              <a:lnSpc>
                <a:spcPct val="115000"/>
              </a:lnSpc>
              <a:buClr>
                <a:srgbClr val="000000"/>
              </a:buClr>
            </a:pPr>
            <a:r>
              <a:rPr lang="en-GB" sz="1200" kern="0">
                <a:solidFill>
                  <a:srgbClr val="000000"/>
                </a:solidFill>
                <a:latin typeface="Calibri"/>
                <a:ea typeface="Calibri"/>
                <a:cs typeface="Calibri"/>
                <a:sym typeface="Calibri"/>
              </a:rPr>
              <a:t>* I don’t have to sit at a desk all day</a:t>
            </a:r>
            <a:endParaRPr sz="1200" kern="0">
              <a:solidFill>
                <a:srgbClr val="000000"/>
              </a:solidFill>
              <a:latin typeface="Calibri"/>
              <a:ea typeface="Calibri"/>
              <a:cs typeface="Calibri"/>
              <a:sym typeface="Calibri"/>
            </a:endParaRPr>
          </a:p>
          <a:p>
            <a:pPr defTabSz="1219170">
              <a:lnSpc>
                <a:spcPct val="115000"/>
              </a:lnSpc>
              <a:buClr>
                <a:srgbClr val="000000"/>
              </a:buClr>
            </a:pPr>
            <a:r>
              <a:rPr lang="en-GB" sz="1200" kern="0">
                <a:solidFill>
                  <a:srgbClr val="000000"/>
                </a:solidFill>
                <a:latin typeface="Calibri"/>
                <a:ea typeface="Calibri"/>
                <a:cs typeface="Calibri"/>
                <a:sym typeface="Calibri"/>
              </a:rPr>
              <a:t>* I work with people from all around the world</a:t>
            </a:r>
            <a:endParaRPr sz="1200" kern="0">
              <a:solidFill>
                <a:srgbClr val="000000"/>
              </a:solidFill>
              <a:latin typeface="Calibri"/>
              <a:ea typeface="Calibri"/>
              <a:cs typeface="Calibri"/>
              <a:sym typeface="Calibri"/>
            </a:endParaRPr>
          </a:p>
          <a:p>
            <a:pPr defTabSz="1219170">
              <a:lnSpc>
                <a:spcPct val="115000"/>
              </a:lnSpc>
              <a:buClr>
                <a:srgbClr val="000000"/>
              </a:buClr>
            </a:pPr>
            <a:r>
              <a:rPr lang="en-GB" sz="1200" kern="0">
                <a:solidFill>
                  <a:srgbClr val="000000"/>
                </a:solidFill>
                <a:latin typeface="Calibri"/>
                <a:ea typeface="Calibri"/>
                <a:cs typeface="Calibri"/>
                <a:sym typeface="Calibri"/>
              </a:rPr>
              <a:t>* I think it’s exciting that we can make new discoveries</a:t>
            </a:r>
            <a:endParaRPr sz="1200" kern="0">
              <a:solidFill>
                <a:srgbClr val="000000"/>
              </a:solidFill>
              <a:latin typeface="Calibri"/>
              <a:ea typeface="Calibri"/>
              <a:cs typeface="Calibri"/>
              <a:sym typeface="Calibri"/>
            </a:endParaRPr>
          </a:p>
          <a:p>
            <a:pPr defTabSz="1219170">
              <a:lnSpc>
                <a:spcPct val="115000"/>
              </a:lnSpc>
              <a:buClr>
                <a:srgbClr val="000000"/>
              </a:buClr>
            </a:pPr>
            <a:r>
              <a:rPr lang="en-GB" sz="1200" kern="0">
                <a:solidFill>
                  <a:srgbClr val="000000"/>
                </a:solidFill>
                <a:latin typeface="Calibri"/>
                <a:ea typeface="Calibri"/>
                <a:cs typeface="Calibri"/>
                <a:sym typeface="Calibri"/>
              </a:rPr>
              <a:t>* We make discoveries that can lead to new treatments</a:t>
            </a:r>
            <a:endParaRPr sz="1200" kern="0">
              <a:solidFill>
                <a:srgbClr val="000000"/>
              </a:solidFill>
              <a:latin typeface="Calibri"/>
              <a:ea typeface="Calibri"/>
              <a:cs typeface="Calibri"/>
              <a:sym typeface="Calibri"/>
            </a:endParaRPr>
          </a:p>
          <a:p>
            <a:pPr defTabSz="1219170">
              <a:buClr>
                <a:srgbClr val="000000"/>
              </a:buClr>
            </a:pPr>
            <a:r>
              <a:rPr lang="en-GB" sz="1067" kern="0">
                <a:solidFill>
                  <a:srgbClr val="000000"/>
                </a:solidFill>
                <a:latin typeface="Arial"/>
                <a:cs typeface="Arial"/>
                <a:sym typeface="Arial"/>
              </a:rPr>
              <a:t>*</a:t>
            </a:r>
            <a:endParaRPr sz="1067" kern="0">
              <a:solidFill>
                <a:srgbClr val="000000"/>
              </a:solidFill>
              <a:latin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Shape 700"/>
        <p:cNvGrpSpPr/>
        <p:nvPr/>
      </p:nvGrpSpPr>
      <p:grpSpPr>
        <a:xfrm>
          <a:off x="0" y="0"/>
          <a:ext cx="0" cy="0"/>
          <a:chOff x="0" y="0"/>
          <a:chExt cx="0" cy="0"/>
        </a:xfrm>
      </p:grpSpPr>
      <p:sp>
        <p:nvSpPr>
          <p:cNvPr id="701" name="Google Shape;701;p81"/>
          <p:cNvSpPr txBox="1"/>
          <p:nvPr/>
        </p:nvSpPr>
        <p:spPr>
          <a:xfrm>
            <a:off x="363200" y="187600"/>
            <a:ext cx="11465600" cy="803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733" kern="0">
                <a:solidFill>
                  <a:srgbClr val="000000"/>
                </a:solidFill>
                <a:latin typeface="Comic Sans MS"/>
                <a:ea typeface="Comic Sans MS"/>
                <a:cs typeface="Comic Sans MS"/>
                <a:sym typeface="Comic Sans MS"/>
              </a:rPr>
              <a:t>Alex - Corporate Parenting Coordinator </a:t>
            </a:r>
            <a:endParaRPr sz="3733" kern="0">
              <a:solidFill>
                <a:srgbClr val="000000"/>
              </a:solidFill>
              <a:latin typeface="Comic Sans MS"/>
              <a:ea typeface="Comic Sans MS"/>
              <a:cs typeface="Comic Sans MS"/>
              <a:sym typeface="Comic Sans MS"/>
            </a:endParaRPr>
          </a:p>
        </p:txBody>
      </p:sp>
      <p:sp>
        <p:nvSpPr>
          <p:cNvPr id="702" name="Google Shape;702;p81"/>
          <p:cNvSpPr txBox="1"/>
          <p:nvPr/>
        </p:nvSpPr>
        <p:spPr>
          <a:xfrm>
            <a:off x="281300" y="843800"/>
            <a:ext cx="8478800" cy="491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b="1" u="sng" kern="0">
                <a:solidFill>
                  <a:srgbClr val="000000"/>
                </a:solidFill>
                <a:latin typeface="Comic Sans MS"/>
                <a:ea typeface="Comic Sans MS"/>
                <a:cs typeface="Comic Sans MS"/>
                <a:sym typeface="Comic Sans MS"/>
              </a:rPr>
              <a:t>What I do in my role?</a:t>
            </a:r>
            <a:r>
              <a:rPr lang="en-GB" sz="1600" kern="0">
                <a:solidFill>
                  <a:srgbClr val="000000"/>
                </a:solidFill>
                <a:latin typeface="Comic Sans MS"/>
                <a:ea typeface="Comic Sans MS"/>
                <a:cs typeface="Comic Sans MS"/>
                <a:sym typeface="Comic Sans MS"/>
              </a:rPr>
              <a:t> </a:t>
            </a:r>
            <a:endParaRPr sz="1600" kern="0">
              <a:solidFill>
                <a:srgbClr val="000000"/>
              </a:solidFill>
              <a:latin typeface="Comic Sans MS"/>
              <a:ea typeface="Comic Sans MS"/>
              <a:cs typeface="Comic Sans MS"/>
              <a:sym typeface="Comic Sans MS"/>
            </a:endParaRPr>
          </a:p>
          <a:p>
            <a:pPr defTabSz="1219170">
              <a:buClr>
                <a:srgbClr val="000000"/>
              </a:buClr>
            </a:pPr>
            <a:r>
              <a:rPr lang="en-GB" sz="1333" kern="0">
                <a:solidFill>
                  <a:srgbClr val="000000"/>
                </a:solidFill>
                <a:latin typeface="Comic Sans MS"/>
                <a:ea typeface="Comic Sans MS"/>
                <a:cs typeface="Comic Sans MS"/>
                <a:sym typeface="Comic Sans MS"/>
              </a:rPr>
              <a:t>A big part of my role is working with organisations, businesses and groups to create partnerships to support children, young people and adults in Birmingham. </a:t>
            </a:r>
            <a:endParaRPr sz="1333" kern="0">
              <a:solidFill>
                <a:srgbClr val="000000"/>
              </a:solidFill>
              <a:latin typeface="Comic Sans MS"/>
              <a:ea typeface="Comic Sans MS"/>
              <a:cs typeface="Comic Sans MS"/>
              <a:sym typeface="Comic Sans MS"/>
            </a:endParaRPr>
          </a:p>
          <a:p>
            <a:pPr defTabSz="1219170">
              <a:buClr>
                <a:srgbClr val="000000"/>
              </a:buClr>
            </a:pPr>
            <a:r>
              <a:rPr lang="en-GB" sz="1333" kern="0">
                <a:solidFill>
                  <a:srgbClr val="000000"/>
                </a:solidFill>
                <a:latin typeface="Comic Sans MS"/>
                <a:ea typeface="Comic Sans MS"/>
                <a:cs typeface="Comic Sans MS"/>
                <a:sym typeface="Comic Sans MS"/>
              </a:rPr>
              <a:t>This can be very exciting as we work with organisations such as Aston Villa FC, Birmingham City FC, Edgbaston Cricket, Ice Skate Birmingham, Birmingham Airport and Barclays to name a few. We get to meet great people and visit great places!</a:t>
            </a:r>
            <a:endParaRPr sz="1333" kern="0">
              <a:solidFill>
                <a:srgbClr val="000000"/>
              </a:solidFill>
              <a:latin typeface="Comic Sans MS"/>
              <a:ea typeface="Comic Sans MS"/>
              <a:cs typeface="Comic Sans MS"/>
              <a:sym typeface="Comic Sans MS"/>
            </a:endParaRPr>
          </a:p>
          <a:p>
            <a:pPr defTabSz="1219170">
              <a:buClr>
                <a:srgbClr val="000000"/>
              </a:buClr>
            </a:pPr>
            <a:endParaRPr sz="1467" b="1" u="sng" kern="0">
              <a:solidFill>
                <a:srgbClr val="000000"/>
              </a:solidFill>
              <a:latin typeface="Comic Sans MS"/>
              <a:ea typeface="Comic Sans MS"/>
              <a:cs typeface="Comic Sans MS"/>
              <a:sym typeface="Comic Sans MS"/>
            </a:endParaRPr>
          </a:p>
          <a:p>
            <a:pPr defTabSz="1219170">
              <a:buClr>
                <a:srgbClr val="000000"/>
              </a:buClr>
            </a:pPr>
            <a:r>
              <a:rPr lang="en-GB" sz="1467" b="1" u="sng" kern="0">
                <a:solidFill>
                  <a:srgbClr val="000000"/>
                </a:solidFill>
                <a:latin typeface="Comic Sans MS"/>
                <a:ea typeface="Comic Sans MS"/>
                <a:cs typeface="Comic Sans MS"/>
                <a:sym typeface="Comic Sans MS"/>
              </a:rPr>
              <a:t>Best bits</a:t>
            </a:r>
            <a:endParaRPr sz="1467" b="1" u="sng" kern="0">
              <a:solidFill>
                <a:srgbClr val="000000"/>
              </a:solidFill>
              <a:latin typeface="Comic Sans MS"/>
              <a:ea typeface="Comic Sans MS"/>
              <a:cs typeface="Comic Sans MS"/>
              <a:sym typeface="Comic Sans MS"/>
            </a:endParaRPr>
          </a:p>
          <a:p>
            <a:pPr defTabSz="1219170">
              <a:buClr>
                <a:srgbClr val="000000"/>
              </a:buClr>
            </a:pPr>
            <a:r>
              <a:rPr lang="en-GB" sz="1333" kern="0">
                <a:solidFill>
                  <a:srgbClr val="000000"/>
                </a:solidFill>
                <a:latin typeface="Comic Sans MS"/>
                <a:ea typeface="Comic Sans MS"/>
                <a:cs typeface="Comic Sans MS"/>
                <a:sym typeface="Comic Sans MS"/>
              </a:rPr>
              <a:t>One of my highlights was as a team, organising and running an event for over 1,000 children, young people and families to go and ice skate, ride the big wheel and socialise around Christmas time! </a:t>
            </a:r>
            <a:endParaRPr sz="1333" kern="0">
              <a:solidFill>
                <a:srgbClr val="000000"/>
              </a:solidFill>
              <a:latin typeface="Comic Sans MS"/>
              <a:ea typeface="Comic Sans MS"/>
              <a:cs typeface="Comic Sans MS"/>
              <a:sym typeface="Comic Sans MS"/>
            </a:endParaRPr>
          </a:p>
          <a:p>
            <a:pPr defTabSz="1219170">
              <a:buClr>
                <a:srgbClr val="000000"/>
              </a:buClr>
            </a:pPr>
            <a:endParaRPr sz="1333" kern="0">
              <a:solidFill>
                <a:srgbClr val="000000"/>
              </a:solidFill>
              <a:latin typeface="Comic Sans MS"/>
              <a:ea typeface="Comic Sans MS"/>
              <a:cs typeface="Comic Sans MS"/>
              <a:sym typeface="Comic Sans MS"/>
            </a:endParaRPr>
          </a:p>
          <a:p>
            <a:pPr defTabSz="1219170">
              <a:buClr>
                <a:srgbClr val="000000"/>
              </a:buClr>
            </a:pPr>
            <a:r>
              <a:rPr lang="en-GB" sz="1467" b="1" u="sng" kern="0">
                <a:solidFill>
                  <a:srgbClr val="000000"/>
                </a:solidFill>
                <a:latin typeface="Comic Sans MS"/>
                <a:ea typeface="Comic Sans MS"/>
                <a:cs typeface="Comic Sans MS"/>
                <a:sym typeface="Comic Sans MS"/>
              </a:rPr>
              <a:t>How I got here? </a:t>
            </a:r>
            <a:endParaRPr sz="1467" b="1" u="sng" kern="0">
              <a:solidFill>
                <a:srgbClr val="000000"/>
              </a:solidFill>
              <a:latin typeface="Comic Sans MS"/>
              <a:ea typeface="Comic Sans MS"/>
              <a:cs typeface="Comic Sans MS"/>
              <a:sym typeface="Comic Sans MS"/>
            </a:endParaRPr>
          </a:p>
          <a:p>
            <a:pPr defTabSz="1219170">
              <a:buClr>
                <a:srgbClr val="000000"/>
              </a:buClr>
            </a:pPr>
            <a:r>
              <a:rPr lang="en-GB" sz="1333" kern="0">
                <a:solidFill>
                  <a:srgbClr val="000000"/>
                </a:solidFill>
                <a:latin typeface="Comic Sans MS"/>
                <a:ea typeface="Comic Sans MS"/>
                <a:cs typeface="Comic Sans MS"/>
                <a:sym typeface="Comic Sans MS"/>
              </a:rPr>
              <a:t>After A Levels, I studied Sport and Leisure, Psychology and Education at University for 3 years; after this I knew I wanted to work in education and more importantly, with young people. Although my university degree wasn’t in this field, it encouraged me to work hard to reach my goals. I went from being a learning mentor to working in the local authority at Birmingham Children’s Trust and I am proud to be part of #bhamsbiggestfamily.</a:t>
            </a:r>
            <a:endParaRPr sz="1333" kern="0">
              <a:solidFill>
                <a:srgbClr val="000000"/>
              </a:solidFill>
              <a:latin typeface="Comic Sans MS"/>
              <a:ea typeface="Comic Sans MS"/>
              <a:cs typeface="Comic Sans MS"/>
              <a:sym typeface="Comic Sans MS"/>
            </a:endParaRPr>
          </a:p>
          <a:p>
            <a:pPr defTabSz="1219170">
              <a:buClr>
                <a:srgbClr val="000000"/>
              </a:buClr>
            </a:pPr>
            <a:endParaRPr sz="1333" kern="0">
              <a:solidFill>
                <a:srgbClr val="000000"/>
              </a:solidFill>
              <a:latin typeface="Comic Sans MS"/>
              <a:ea typeface="Comic Sans MS"/>
              <a:cs typeface="Comic Sans MS"/>
              <a:sym typeface="Comic Sans MS"/>
            </a:endParaRPr>
          </a:p>
          <a:p>
            <a:pPr defTabSz="1219170">
              <a:buClr>
                <a:srgbClr val="000000"/>
              </a:buClr>
            </a:pPr>
            <a:r>
              <a:rPr lang="en-GB" sz="1333" kern="0">
                <a:solidFill>
                  <a:srgbClr val="000000"/>
                </a:solidFill>
                <a:latin typeface="Comic Sans MS"/>
                <a:ea typeface="Comic Sans MS"/>
                <a:cs typeface="Comic Sans MS"/>
                <a:sym typeface="Comic Sans MS"/>
              </a:rPr>
              <a:t>To get here you need your GCSEs and experience with young people; whether this is through college or university degrees. You will also need an understanding of the local authority, policies and procedures. </a:t>
            </a:r>
            <a:endParaRPr sz="1333" kern="0">
              <a:solidFill>
                <a:srgbClr val="000000"/>
              </a:solidFill>
              <a:latin typeface="Comic Sans MS"/>
              <a:ea typeface="Comic Sans MS"/>
              <a:cs typeface="Comic Sans MS"/>
              <a:sym typeface="Comic Sans MS"/>
            </a:endParaRPr>
          </a:p>
          <a:p>
            <a:pPr defTabSz="1219170">
              <a:buClr>
                <a:srgbClr val="000000"/>
              </a:buClr>
            </a:pPr>
            <a:endParaRPr sz="1600" kern="0">
              <a:solidFill>
                <a:srgbClr val="000000"/>
              </a:solidFill>
              <a:latin typeface="Arial"/>
              <a:cs typeface="Arial"/>
              <a:sym typeface="Arial"/>
            </a:endParaRPr>
          </a:p>
        </p:txBody>
      </p:sp>
      <p:pic>
        <p:nvPicPr>
          <p:cNvPr id="703" name="Google Shape;703;p81"/>
          <p:cNvPicPr preferRelativeResize="0"/>
          <p:nvPr/>
        </p:nvPicPr>
        <p:blipFill>
          <a:blip r:embed="rId3">
            <a:alphaModFix/>
          </a:blip>
          <a:stretch>
            <a:fillRect/>
          </a:stretch>
        </p:blipFill>
        <p:spPr>
          <a:xfrm>
            <a:off x="8883804" y="3287954"/>
            <a:ext cx="3227867" cy="2030684"/>
          </a:xfrm>
          <a:prstGeom prst="rect">
            <a:avLst/>
          </a:prstGeom>
          <a:noFill/>
          <a:ln>
            <a:noFill/>
          </a:ln>
        </p:spPr>
      </p:pic>
      <p:pic>
        <p:nvPicPr>
          <p:cNvPr id="704" name="Google Shape;704;p81"/>
          <p:cNvPicPr preferRelativeResize="0"/>
          <p:nvPr/>
        </p:nvPicPr>
        <p:blipFill>
          <a:blip r:embed="rId4">
            <a:alphaModFix/>
          </a:blip>
          <a:stretch>
            <a:fillRect/>
          </a:stretch>
        </p:blipFill>
        <p:spPr>
          <a:xfrm>
            <a:off x="9851732" y="294767"/>
            <a:ext cx="1640800" cy="2816300"/>
          </a:xfrm>
          <a:prstGeom prst="rect">
            <a:avLst/>
          </a:prstGeom>
          <a:noFill/>
          <a:ln>
            <a:noFill/>
          </a:ln>
        </p:spPr>
      </p:pic>
      <p:sp>
        <p:nvSpPr>
          <p:cNvPr id="705" name="Google Shape;705;p81"/>
          <p:cNvSpPr txBox="1"/>
          <p:nvPr/>
        </p:nvSpPr>
        <p:spPr>
          <a:xfrm>
            <a:off x="108600" y="5401767"/>
            <a:ext cx="11974800" cy="1299200"/>
          </a:xfrm>
          <a:prstGeom prst="rect">
            <a:avLst/>
          </a:prstGeom>
          <a:solidFill>
            <a:srgbClr val="FFD966"/>
          </a:solidFill>
          <a:ln w="38100" cap="flat" cmpd="dbl">
            <a:solidFill>
              <a:srgbClr val="FF99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pPr>
            <a:r>
              <a:rPr lang="en-GB" sz="1600" b="1" u="sng" kern="0">
                <a:solidFill>
                  <a:srgbClr val="000000"/>
                </a:solidFill>
                <a:latin typeface="Comic Sans MS"/>
                <a:ea typeface="Comic Sans MS"/>
                <a:cs typeface="Comic Sans MS"/>
                <a:sym typeface="Comic Sans MS"/>
              </a:rPr>
              <a:t>Task</a:t>
            </a:r>
            <a:r>
              <a:rPr lang="en-GB" sz="1600" kern="0">
                <a:solidFill>
                  <a:srgbClr val="000000"/>
                </a:solidFill>
                <a:latin typeface="Comic Sans MS"/>
                <a:ea typeface="Comic Sans MS"/>
                <a:cs typeface="Comic Sans MS"/>
                <a:sym typeface="Comic Sans MS"/>
              </a:rPr>
              <a:t> - Think of an organisation/business in a certain sector i.e. sports, food, technology; what do they offer/sale? What skills might their staff have? How could this benefit young people i.e. work experience, activity sessions, life skills. </a:t>
            </a:r>
            <a:endParaRPr sz="1600" kern="0">
              <a:solidFill>
                <a:srgbClr val="000000"/>
              </a:solidFill>
              <a:latin typeface="Comic Sans MS"/>
              <a:ea typeface="Comic Sans MS"/>
              <a:cs typeface="Comic Sans MS"/>
              <a:sym typeface="Comic Sans MS"/>
            </a:endParaRPr>
          </a:p>
          <a:p>
            <a:pPr algn="ctr" defTabSz="1219170">
              <a:buClr>
                <a:srgbClr val="000000"/>
              </a:buClr>
            </a:pPr>
            <a:r>
              <a:rPr lang="en-GB" sz="1600" b="1" u="sng" kern="0">
                <a:solidFill>
                  <a:srgbClr val="000000"/>
                </a:solidFill>
                <a:latin typeface="Comic Sans MS"/>
                <a:ea typeface="Comic Sans MS"/>
                <a:cs typeface="Comic Sans MS"/>
                <a:sym typeface="Comic Sans MS"/>
              </a:rPr>
              <a:t>Design 6 activities with your chosen organisation that would directly benefit young people and/or give them a memorable experience!  </a:t>
            </a:r>
            <a:endParaRPr sz="1600" b="1" u="sng" kern="0">
              <a:solidFill>
                <a:srgbClr val="000000"/>
              </a:solidFill>
              <a:latin typeface="Comic Sans MS"/>
              <a:ea typeface="Comic Sans MS"/>
              <a:cs typeface="Comic Sans MS"/>
              <a:sym typeface="Comic Sans MS"/>
            </a:endParaRPr>
          </a:p>
          <a:p>
            <a:pPr algn="ctr" defTabSz="1219170">
              <a:buClr>
                <a:srgbClr val="000000"/>
              </a:buClr>
            </a:pPr>
            <a:endParaRPr sz="1600" b="1" u="sng" kern="0">
              <a:solidFill>
                <a:srgbClr val="000000"/>
              </a:solidFill>
              <a:latin typeface="Comic Sans MS"/>
              <a:ea typeface="Comic Sans MS"/>
              <a:cs typeface="Comic Sans MS"/>
              <a:sym typeface="Comic Sans MS"/>
            </a:endParaRPr>
          </a:p>
          <a:p>
            <a:pPr defTabSz="1219170">
              <a:buClr>
                <a:srgbClr val="000000"/>
              </a:buClr>
            </a:pPr>
            <a:endParaRPr sz="1333" kern="0">
              <a:solidFill>
                <a:srgbClr val="000000"/>
              </a:solidFill>
              <a:latin typeface="Arial"/>
              <a:cs typeface="Arial"/>
              <a:sym typeface="Aria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3559</Words>
  <Application>Microsoft Office PowerPoint</Application>
  <PresentationFormat>Widescreen</PresentationFormat>
  <Paragraphs>264</Paragraphs>
  <Slides>18</Slides>
  <Notes>18</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18</vt:i4>
      </vt:variant>
    </vt:vector>
  </HeadingPairs>
  <TitlesOfParts>
    <vt:vector size="30" baseType="lpstr">
      <vt:lpstr>Arial</vt:lpstr>
      <vt:lpstr>Arial Black</vt:lpstr>
      <vt:lpstr>Calibri</vt:lpstr>
      <vt:lpstr>Caveat</vt:lpstr>
      <vt:lpstr>Comic Sans MS</vt:lpstr>
      <vt:lpstr>Coming Soon</vt:lpstr>
      <vt:lpstr>Lobster</vt:lpstr>
      <vt:lpstr>Nunito</vt:lpstr>
      <vt:lpstr>Roboto Mono</vt:lpstr>
      <vt:lpstr>Simple Light</vt:lpstr>
      <vt:lpstr>1_Office Theme</vt:lpstr>
      <vt:lpstr>Shift</vt:lpstr>
      <vt:lpstr>Year 6 Careers Week</vt:lpstr>
      <vt:lpstr>PowerPoint Presentation</vt:lpstr>
      <vt:lpstr>Speech and Language Therapist</vt:lpstr>
      <vt:lpstr>Research Meteorologist Scientist Dr. Katie Wilson at the CIMMS / NOAA National Severe Storms Laboratory</vt:lpstr>
      <vt:lpstr>Teacher</vt:lpstr>
      <vt:lpstr>Quantity Surveyor </vt:lpstr>
      <vt:lpstr>Water and Sewage Industry</vt:lpstr>
      <vt:lpstr>High Speed Train Driver </vt:lpstr>
      <vt:lpstr>Environmental Health Practitioner (Officer)</vt:lpstr>
      <vt:lpstr>Working Adult in Social Care</vt:lpstr>
      <vt:lpstr> Biomedical Scientist </vt:lpstr>
      <vt:lpstr>PowerPoint Presentation</vt:lpstr>
      <vt:lpstr>HR Advisor</vt:lpstr>
      <vt:lpstr>Play therapist </vt:lpstr>
      <vt:lpstr>Hairstylist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Careers Week</dc:title>
  <dc:creator>Carrie D</dc:creator>
  <cp:lastModifiedBy>Carrie D</cp:lastModifiedBy>
  <cp:revision>1</cp:revision>
  <dcterms:created xsi:type="dcterms:W3CDTF">2020-06-28T14:46:51Z</dcterms:created>
  <dcterms:modified xsi:type="dcterms:W3CDTF">2020-06-28T14:48:01Z</dcterms:modified>
</cp:coreProperties>
</file>