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14"/>
  </p:notesMasterIdLst>
  <p:sldIdLst>
    <p:sldId id="256" r:id="rId2"/>
    <p:sldId id="258" r:id="rId3"/>
    <p:sldId id="261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D10E14-B2E1-4260-98DA-67AD80EF571A}" v="34" dt="2023-02-16T16:21:56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rie D" userId="39e21aab1f4fa890" providerId="LiveId" clId="{FFD10E14-B2E1-4260-98DA-67AD80EF571A}"/>
    <pc:docChg chg="undo custSel addSld modSld sldOrd">
      <pc:chgData name="Carrie D" userId="39e21aab1f4fa890" providerId="LiveId" clId="{FFD10E14-B2E1-4260-98DA-67AD80EF571A}" dt="2023-02-16T16:39:42.958" v="4894" actId="208"/>
      <pc:docMkLst>
        <pc:docMk/>
      </pc:docMkLst>
      <pc:sldChg chg="modSp">
        <pc:chgData name="Carrie D" userId="39e21aab1f4fa890" providerId="LiveId" clId="{FFD10E14-B2E1-4260-98DA-67AD80EF571A}" dt="2023-02-16T16:02:49.066" v="863"/>
        <pc:sldMkLst>
          <pc:docMk/>
          <pc:sldMk cId="3379683420" sldId="256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3379683420" sldId="256"/>
            <ac:spMk id="2" creationId="{E7FE705D-6365-51CB-A9B8-9DE684674C9C}"/>
          </ac:spMkLst>
        </pc:spChg>
        <pc:spChg chg="mod">
          <ac:chgData name="Carrie D" userId="39e21aab1f4fa890" providerId="LiveId" clId="{FFD10E14-B2E1-4260-98DA-67AD80EF571A}" dt="2023-02-16T16:02:49.066" v="863"/>
          <ac:spMkLst>
            <pc:docMk/>
            <pc:sldMk cId="3379683420" sldId="256"/>
            <ac:spMk id="3" creationId="{5EE7301E-152A-9302-14EC-348152CF649A}"/>
          </ac:spMkLst>
        </pc:spChg>
      </pc:sldChg>
      <pc:sldChg chg="modSp mod modNotesTx">
        <pc:chgData name="Carrie D" userId="39e21aab1f4fa890" providerId="LiveId" clId="{FFD10E14-B2E1-4260-98DA-67AD80EF571A}" dt="2023-02-16T16:37:16.555" v="4775" actId="20577"/>
        <pc:sldMkLst>
          <pc:docMk/>
          <pc:sldMk cId="4190711742" sldId="257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4190711742" sldId="257"/>
            <ac:spMk id="2" creationId="{6DD7B3C1-2D3F-0444-F0CF-55BFDA6F4969}"/>
          </ac:spMkLst>
        </pc:spChg>
        <pc:spChg chg="mod">
          <ac:chgData name="Carrie D" userId="39e21aab1f4fa890" providerId="LiveId" clId="{FFD10E14-B2E1-4260-98DA-67AD80EF571A}" dt="2023-02-16T16:37:16.555" v="4775" actId="20577"/>
          <ac:spMkLst>
            <pc:docMk/>
            <pc:sldMk cId="4190711742" sldId="257"/>
            <ac:spMk id="3" creationId="{564DA0CB-F586-7450-A977-C06025243E6A}"/>
          </ac:spMkLst>
        </pc:spChg>
      </pc:sldChg>
      <pc:sldChg chg="modSp mod modNotesTx">
        <pc:chgData name="Carrie D" userId="39e21aab1f4fa890" providerId="LiveId" clId="{FFD10E14-B2E1-4260-98DA-67AD80EF571A}" dt="2023-02-16T16:32:48.912" v="4239" actId="20577"/>
        <pc:sldMkLst>
          <pc:docMk/>
          <pc:sldMk cId="190110837" sldId="258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190110837" sldId="258"/>
            <ac:spMk id="2" creationId="{80C3C52B-ECFF-8D76-ED72-251850C9EC75}"/>
          </ac:spMkLst>
        </pc:spChg>
        <pc:spChg chg="mod">
          <ac:chgData name="Carrie D" userId="39e21aab1f4fa890" providerId="LiveId" clId="{FFD10E14-B2E1-4260-98DA-67AD80EF571A}" dt="2023-02-16T16:32:48.912" v="4239" actId="20577"/>
          <ac:spMkLst>
            <pc:docMk/>
            <pc:sldMk cId="190110837" sldId="258"/>
            <ac:spMk id="3" creationId="{0B2682BE-5308-89B0-FD5B-DF8FA1719BCF}"/>
          </ac:spMkLst>
        </pc:spChg>
      </pc:sldChg>
      <pc:sldChg chg="modSp mod">
        <pc:chgData name="Carrie D" userId="39e21aab1f4fa890" providerId="LiveId" clId="{FFD10E14-B2E1-4260-98DA-67AD80EF571A}" dt="2023-02-16T16:02:49.066" v="863"/>
        <pc:sldMkLst>
          <pc:docMk/>
          <pc:sldMk cId="3104263058" sldId="259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3104263058" sldId="259"/>
            <ac:spMk id="2" creationId="{C5C41789-E4E9-18D1-30AA-0745F6980889}"/>
          </ac:spMkLst>
        </pc:spChg>
        <pc:spChg chg="mod">
          <ac:chgData name="Carrie D" userId="39e21aab1f4fa890" providerId="LiveId" clId="{FFD10E14-B2E1-4260-98DA-67AD80EF571A}" dt="2023-02-16T16:02:49.066" v="863"/>
          <ac:spMkLst>
            <pc:docMk/>
            <pc:sldMk cId="3104263058" sldId="259"/>
            <ac:spMk id="3" creationId="{A3B4B0B4-184E-C2B9-E899-CFA998E3B3C4}"/>
          </ac:spMkLst>
        </pc:spChg>
      </pc:sldChg>
      <pc:sldChg chg="modSp mod modNotesTx">
        <pc:chgData name="Carrie D" userId="39e21aab1f4fa890" providerId="LiveId" clId="{FFD10E14-B2E1-4260-98DA-67AD80EF571A}" dt="2023-02-16T16:30:20.125" v="3955" actId="20577"/>
        <pc:sldMkLst>
          <pc:docMk/>
          <pc:sldMk cId="176156217" sldId="260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176156217" sldId="260"/>
            <ac:spMk id="2" creationId="{1106A30F-0EDD-35CC-5373-1E8D7A4204CB}"/>
          </ac:spMkLst>
        </pc:spChg>
        <pc:spChg chg="mod">
          <ac:chgData name="Carrie D" userId="39e21aab1f4fa890" providerId="LiveId" clId="{FFD10E14-B2E1-4260-98DA-67AD80EF571A}" dt="2023-02-16T16:29:43.354" v="3797" actId="27636"/>
          <ac:spMkLst>
            <pc:docMk/>
            <pc:sldMk cId="176156217" sldId="260"/>
            <ac:spMk id="3" creationId="{85973F1E-D126-F99F-7437-BA5746B29533}"/>
          </ac:spMkLst>
        </pc:spChg>
      </pc:sldChg>
      <pc:sldChg chg="addSp delSp modSp new mod">
        <pc:chgData name="Carrie D" userId="39e21aab1f4fa890" providerId="LiveId" clId="{FFD10E14-B2E1-4260-98DA-67AD80EF571A}" dt="2023-02-16T16:28:19.916" v="3597" actId="20577"/>
        <pc:sldMkLst>
          <pc:docMk/>
          <pc:sldMk cId="1694034858" sldId="261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1694034858" sldId="261"/>
            <ac:spMk id="2" creationId="{AB395CF2-58D3-EBA4-68B4-33DD7D12F35F}"/>
          </ac:spMkLst>
        </pc:spChg>
        <pc:spChg chg="mod">
          <ac:chgData name="Carrie D" userId="39e21aab1f4fa890" providerId="LiveId" clId="{FFD10E14-B2E1-4260-98DA-67AD80EF571A}" dt="2023-02-16T16:28:19.916" v="3597" actId="20577"/>
          <ac:spMkLst>
            <pc:docMk/>
            <pc:sldMk cId="1694034858" sldId="261"/>
            <ac:spMk id="3" creationId="{AF6AC503-4136-211E-9CEA-F510676809DE}"/>
          </ac:spMkLst>
        </pc:spChg>
        <pc:picChg chg="add del">
          <ac:chgData name="Carrie D" userId="39e21aab1f4fa890" providerId="LiveId" clId="{FFD10E14-B2E1-4260-98DA-67AD80EF571A}" dt="2023-02-16T16:21:56.334" v="2094"/>
          <ac:picMkLst>
            <pc:docMk/>
            <pc:sldMk cId="1694034858" sldId="261"/>
            <ac:picMk id="2050" creationId="{BBABD4A6-E3F4-5FAF-A558-8E7BD0851150}"/>
          </ac:picMkLst>
        </pc:picChg>
      </pc:sldChg>
      <pc:sldChg chg="modSp new mod modNotesTx">
        <pc:chgData name="Carrie D" userId="39e21aab1f4fa890" providerId="LiveId" clId="{FFD10E14-B2E1-4260-98DA-67AD80EF571A}" dt="2023-02-16T16:36:48.345" v="4773" actId="14100"/>
        <pc:sldMkLst>
          <pc:docMk/>
          <pc:sldMk cId="1377075337" sldId="262"/>
        </pc:sldMkLst>
        <pc:spChg chg="mod">
          <ac:chgData name="Carrie D" userId="39e21aab1f4fa890" providerId="LiveId" clId="{FFD10E14-B2E1-4260-98DA-67AD80EF571A}" dt="2023-02-16T16:02:49.066" v="863"/>
          <ac:spMkLst>
            <pc:docMk/>
            <pc:sldMk cId="1377075337" sldId="262"/>
            <ac:spMk id="2" creationId="{6ECAC8FE-C9D7-ED7D-CDB0-73E3F1F506A9}"/>
          </ac:spMkLst>
        </pc:spChg>
        <pc:spChg chg="mod">
          <ac:chgData name="Carrie D" userId="39e21aab1f4fa890" providerId="LiveId" clId="{FFD10E14-B2E1-4260-98DA-67AD80EF571A}" dt="2023-02-16T16:36:48.345" v="4773" actId="14100"/>
          <ac:spMkLst>
            <pc:docMk/>
            <pc:sldMk cId="1377075337" sldId="262"/>
            <ac:spMk id="3" creationId="{34D4380C-F718-1D6A-6F8F-F91B22E954E4}"/>
          </ac:spMkLst>
        </pc:spChg>
      </pc:sldChg>
      <pc:sldChg chg="addSp delSp modSp new mod ord setBg modNotesTx">
        <pc:chgData name="Carrie D" userId="39e21aab1f4fa890" providerId="LiveId" clId="{FFD10E14-B2E1-4260-98DA-67AD80EF571A}" dt="2023-02-16T16:15:36.597" v="1556" actId="1076"/>
        <pc:sldMkLst>
          <pc:docMk/>
          <pc:sldMk cId="3956011032" sldId="263"/>
        </pc:sldMkLst>
        <pc:spChg chg="mod">
          <ac:chgData name="Carrie D" userId="39e21aab1f4fa890" providerId="LiveId" clId="{FFD10E14-B2E1-4260-98DA-67AD80EF571A}" dt="2023-02-16T16:04:08.988" v="950" actId="20577"/>
          <ac:spMkLst>
            <pc:docMk/>
            <pc:sldMk cId="3956011032" sldId="263"/>
            <ac:spMk id="2" creationId="{6834BECC-A4B6-16E0-0C25-B789E6C8B285}"/>
          </ac:spMkLst>
        </pc:spChg>
        <pc:spChg chg="add del mod">
          <ac:chgData name="Carrie D" userId="39e21aab1f4fa890" providerId="LiveId" clId="{FFD10E14-B2E1-4260-98DA-67AD80EF571A}" dt="2023-02-16T16:10:04.146" v="1244" actId="20577"/>
          <ac:spMkLst>
            <pc:docMk/>
            <pc:sldMk cId="3956011032" sldId="263"/>
            <ac:spMk id="3" creationId="{951F4A4B-9D47-BCAF-D505-2AD18B3B108D}"/>
          </ac:spMkLst>
        </pc:spChg>
        <pc:spChg chg="add del mod">
          <ac:chgData name="Carrie D" userId="39e21aab1f4fa890" providerId="LiveId" clId="{FFD10E14-B2E1-4260-98DA-67AD80EF571A}" dt="2023-02-16T16:06:19.039" v="1151" actId="478"/>
          <ac:spMkLst>
            <pc:docMk/>
            <pc:sldMk cId="3956011032" sldId="263"/>
            <ac:spMk id="4" creationId="{67EE543C-1285-21DC-F1C2-91B173BAEDA4}"/>
          </ac:spMkLst>
        </pc:spChg>
        <pc:picChg chg="add del mod">
          <ac:chgData name="Carrie D" userId="39e21aab1f4fa890" providerId="LiveId" clId="{FFD10E14-B2E1-4260-98DA-67AD80EF571A}" dt="2023-02-16T16:13:14.806" v="1531" actId="478"/>
          <ac:picMkLst>
            <pc:docMk/>
            <pc:sldMk cId="3956011032" sldId="263"/>
            <ac:picMk id="1026" creationId="{A01E2270-28BD-7C82-15FD-9577B26112BD}"/>
          </ac:picMkLst>
        </pc:picChg>
        <pc:picChg chg="add mod">
          <ac:chgData name="Carrie D" userId="39e21aab1f4fa890" providerId="LiveId" clId="{FFD10E14-B2E1-4260-98DA-67AD80EF571A}" dt="2023-02-16T16:15:36.597" v="1556" actId="1076"/>
          <ac:picMkLst>
            <pc:docMk/>
            <pc:sldMk cId="3956011032" sldId="263"/>
            <ac:picMk id="1028" creationId="{F55ECB15-6A2A-C721-C2B2-0FBD7B8A6733}"/>
          </ac:picMkLst>
        </pc:picChg>
        <pc:picChg chg="add mod">
          <ac:chgData name="Carrie D" userId="39e21aab1f4fa890" providerId="LiveId" clId="{FFD10E14-B2E1-4260-98DA-67AD80EF571A}" dt="2023-02-16T16:13:18.833" v="1533" actId="1076"/>
          <ac:picMkLst>
            <pc:docMk/>
            <pc:sldMk cId="3956011032" sldId="263"/>
            <ac:picMk id="1030" creationId="{BBD07DEA-70FF-F43C-F8BF-3B5A03E3F4F2}"/>
          </ac:picMkLst>
        </pc:picChg>
        <pc:picChg chg="add mod">
          <ac:chgData name="Carrie D" userId="39e21aab1f4fa890" providerId="LiveId" clId="{FFD10E14-B2E1-4260-98DA-67AD80EF571A}" dt="2023-02-16T16:15:34.861" v="1555" actId="1076"/>
          <ac:picMkLst>
            <pc:docMk/>
            <pc:sldMk cId="3956011032" sldId="263"/>
            <ac:picMk id="1032" creationId="{ED197B7D-2650-5BAB-4324-5F19C29F55F0}"/>
          </ac:picMkLst>
        </pc:picChg>
      </pc:sldChg>
      <pc:sldChg chg="delSp modSp add mod modNotesTx">
        <pc:chgData name="Carrie D" userId="39e21aab1f4fa890" providerId="LiveId" clId="{FFD10E14-B2E1-4260-98DA-67AD80EF571A}" dt="2023-02-16T16:21:31.080" v="2092" actId="20577"/>
        <pc:sldMkLst>
          <pc:docMk/>
          <pc:sldMk cId="2313823348" sldId="264"/>
        </pc:sldMkLst>
        <pc:spChg chg="mod">
          <ac:chgData name="Carrie D" userId="39e21aab1f4fa890" providerId="LiveId" clId="{FFD10E14-B2E1-4260-98DA-67AD80EF571A}" dt="2023-02-16T16:21:23.234" v="2054" actId="20577"/>
          <ac:spMkLst>
            <pc:docMk/>
            <pc:sldMk cId="2313823348" sldId="264"/>
            <ac:spMk id="3" creationId="{951F4A4B-9D47-BCAF-D505-2AD18B3B108D}"/>
          </ac:spMkLst>
        </pc:spChg>
        <pc:picChg chg="del">
          <ac:chgData name="Carrie D" userId="39e21aab1f4fa890" providerId="LiveId" clId="{FFD10E14-B2E1-4260-98DA-67AD80EF571A}" dt="2023-02-16T16:16:12.790" v="1560" actId="478"/>
          <ac:picMkLst>
            <pc:docMk/>
            <pc:sldMk cId="2313823348" sldId="264"/>
            <ac:picMk id="1028" creationId="{F55ECB15-6A2A-C721-C2B2-0FBD7B8A6733}"/>
          </ac:picMkLst>
        </pc:picChg>
        <pc:picChg chg="del">
          <ac:chgData name="Carrie D" userId="39e21aab1f4fa890" providerId="LiveId" clId="{FFD10E14-B2E1-4260-98DA-67AD80EF571A}" dt="2023-02-16T16:16:10.426" v="1558" actId="478"/>
          <ac:picMkLst>
            <pc:docMk/>
            <pc:sldMk cId="2313823348" sldId="264"/>
            <ac:picMk id="1030" creationId="{BBD07DEA-70FF-F43C-F8BF-3B5A03E3F4F2}"/>
          </ac:picMkLst>
        </pc:picChg>
        <pc:picChg chg="del">
          <ac:chgData name="Carrie D" userId="39e21aab1f4fa890" providerId="LiveId" clId="{FFD10E14-B2E1-4260-98DA-67AD80EF571A}" dt="2023-02-16T16:16:11.821" v="1559" actId="478"/>
          <ac:picMkLst>
            <pc:docMk/>
            <pc:sldMk cId="2313823348" sldId="264"/>
            <ac:picMk id="1032" creationId="{ED197B7D-2650-5BAB-4324-5F19C29F55F0}"/>
          </ac:picMkLst>
        </pc:picChg>
      </pc:sldChg>
      <pc:sldChg chg="modSp add mod modNotesTx">
        <pc:chgData name="Carrie D" userId="39e21aab1f4fa890" providerId="LiveId" clId="{FFD10E14-B2E1-4260-98DA-67AD80EF571A}" dt="2023-02-16T16:33:51.251" v="4405" actId="20577"/>
        <pc:sldMkLst>
          <pc:docMk/>
          <pc:sldMk cId="3609398887" sldId="265"/>
        </pc:sldMkLst>
        <pc:spChg chg="mod">
          <ac:chgData name="Carrie D" userId="39e21aab1f4fa890" providerId="LiveId" clId="{FFD10E14-B2E1-4260-98DA-67AD80EF571A}" dt="2023-02-16T16:22:13.708" v="2123" actId="20577"/>
          <ac:spMkLst>
            <pc:docMk/>
            <pc:sldMk cId="3609398887" sldId="265"/>
            <ac:spMk id="2" creationId="{AB395CF2-58D3-EBA4-68B4-33DD7D12F35F}"/>
          </ac:spMkLst>
        </pc:spChg>
        <pc:spChg chg="mod">
          <ac:chgData name="Carrie D" userId="39e21aab1f4fa890" providerId="LiveId" clId="{FFD10E14-B2E1-4260-98DA-67AD80EF571A}" dt="2023-02-16T16:33:36.873" v="4332" actId="20577"/>
          <ac:spMkLst>
            <pc:docMk/>
            <pc:sldMk cId="3609398887" sldId="265"/>
            <ac:spMk id="3" creationId="{AF6AC503-4136-211E-9CEA-F510676809DE}"/>
          </ac:spMkLst>
        </pc:spChg>
      </pc:sldChg>
      <pc:sldChg chg="modSp new mod">
        <pc:chgData name="Carrie D" userId="39e21aab1f4fa890" providerId="LiveId" clId="{FFD10E14-B2E1-4260-98DA-67AD80EF571A}" dt="2023-02-16T16:34:45.617" v="4482" actId="20577"/>
        <pc:sldMkLst>
          <pc:docMk/>
          <pc:sldMk cId="736008363" sldId="266"/>
        </pc:sldMkLst>
        <pc:spChg chg="mod">
          <ac:chgData name="Carrie D" userId="39e21aab1f4fa890" providerId="LiveId" clId="{FFD10E14-B2E1-4260-98DA-67AD80EF571A}" dt="2023-02-16T16:30:56.267" v="3967" actId="20577"/>
          <ac:spMkLst>
            <pc:docMk/>
            <pc:sldMk cId="736008363" sldId="266"/>
            <ac:spMk id="2" creationId="{D4D9F159-C53E-FEC2-398E-BB25BA76871A}"/>
          </ac:spMkLst>
        </pc:spChg>
        <pc:spChg chg="mod">
          <ac:chgData name="Carrie D" userId="39e21aab1f4fa890" providerId="LiveId" clId="{FFD10E14-B2E1-4260-98DA-67AD80EF571A}" dt="2023-02-16T16:34:45.617" v="4482" actId="20577"/>
          <ac:spMkLst>
            <pc:docMk/>
            <pc:sldMk cId="736008363" sldId="266"/>
            <ac:spMk id="3" creationId="{40C0B8DD-532C-0060-2FFE-02606110BB50}"/>
          </ac:spMkLst>
        </pc:spChg>
      </pc:sldChg>
      <pc:sldChg chg="addSp modSp new mod">
        <pc:chgData name="Carrie D" userId="39e21aab1f4fa890" providerId="LiveId" clId="{FFD10E14-B2E1-4260-98DA-67AD80EF571A}" dt="2023-02-16T16:39:42.958" v="4894" actId="208"/>
        <pc:sldMkLst>
          <pc:docMk/>
          <pc:sldMk cId="2478747374" sldId="267"/>
        </pc:sldMkLst>
        <pc:spChg chg="mod">
          <ac:chgData name="Carrie D" userId="39e21aab1f4fa890" providerId="LiveId" clId="{FFD10E14-B2E1-4260-98DA-67AD80EF571A}" dt="2023-02-16T16:34:24.118" v="4429" actId="5793"/>
          <ac:spMkLst>
            <pc:docMk/>
            <pc:sldMk cId="2478747374" sldId="267"/>
            <ac:spMk id="2" creationId="{22A98AD5-CA9E-608C-8F48-0AF36F4060A0}"/>
          </ac:spMkLst>
        </pc:spChg>
        <pc:spChg chg="mod">
          <ac:chgData name="Carrie D" userId="39e21aab1f4fa890" providerId="LiveId" clId="{FFD10E14-B2E1-4260-98DA-67AD80EF571A}" dt="2023-02-16T16:38:51.719" v="4890" actId="20577"/>
          <ac:spMkLst>
            <pc:docMk/>
            <pc:sldMk cId="2478747374" sldId="267"/>
            <ac:spMk id="3" creationId="{C44941B7-6097-7B1A-7F24-D7EAF57E73BD}"/>
          </ac:spMkLst>
        </pc:spChg>
        <pc:spChg chg="add mod">
          <ac:chgData name="Carrie D" userId="39e21aab1f4fa890" providerId="LiveId" clId="{FFD10E14-B2E1-4260-98DA-67AD80EF571A}" dt="2023-02-16T16:39:42.958" v="4894" actId="208"/>
          <ac:spMkLst>
            <pc:docMk/>
            <pc:sldMk cId="2478747374" sldId="267"/>
            <ac:spMk id="4" creationId="{D254D7C5-63A4-A4E0-DB7C-8565177F33C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A47A8-D206-4498-AD95-B9E053EAF6E2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9D488-CE23-4A4C-BC0B-E500BF55D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399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Every class should make time for DEAR each week</a:t>
            </a:r>
          </a:p>
          <a:p>
            <a:r>
              <a:rPr lang="en-GB" dirty="0"/>
              <a:t>Volunteer readers – appropriate for lowest 20%? Reading their own book – is it the right level for them – Y6 reading comp cards – borderline children each week and then every child once a term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59D488-CE23-4A4C-BC0B-E500BF55DBF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554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BRP – Sarah trained</a:t>
            </a:r>
          </a:p>
          <a:p>
            <a:r>
              <a:rPr lang="en-GB" dirty="0"/>
              <a:t>Project X – Vic in KS1 and Mary in KS2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59D488-CE23-4A4C-BC0B-E500BF55DBF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655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931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27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429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45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326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582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98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26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76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06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53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8648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98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571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622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6404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958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E75A563-DC92-472B-942D-48B73158DF0C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092448DF-47A9-4C83-ACCC-D35FAE190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710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8ZMfYjdN-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E705D-6365-51CB-A9B8-9DE684674C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Sounds-Write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E7301E-152A-9302-14EC-348152CF6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Parents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83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3C52B-ECFF-8D76-ED72-251850C9E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What is phonics?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682BE-5308-89B0-FD5B-DF8FA1719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1050" dirty="0">
              <a:solidFill>
                <a:prstClr val="black"/>
              </a:solidFill>
              <a:latin typeface="Segoe UI" panose="020B0502040204020203" pitchFamily="34" charset="0"/>
            </a:endParaRPr>
          </a:p>
          <a:p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</a:rPr>
              <a:t>Phonics is a method for teaching reading and writing.</a:t>
            </a:r>
          </a:p>
          <a:p>
            <a:endParaRPr lang="en-GB" sz="3600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</a:rPr>
              <a:t>It develops phonemic awareness- the ability to hear, recognise and use the sounds within words. </a:t>
            </a:r>
          </a:p>
          <a:p>
            <a:endParaRPr lang="en-GB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1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95CF2-58D3-EBA4-68B4-33DD7D12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Phonics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6AC503-4136-211E-9CEA-F510676809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Phonemes: Sounds that can be put together to make words.</a:t>
            </a:r>
          </a:p>
          <a:p>
            <a:r>
              <a:rPr lang="en-GB" dirty="0">
                <a:solidFill>
                  <a:schemeClr val="tx1"/>
                </a:solidFill>
              </a:rPr>
              <a:t>Graphemes: A way of writing down a phoneme.</a:t>
            </a:r>
          </a:p>
          <a:p>
            <a:r>
              <a:rPr lang="en-GB" dirty="0">
                <a:solidFill>
                  <a:schemeClr val="tx1"/>
                </a:solidFill>
              </a:rPr>
              <a:t>Digraph: 2 letters that together make 1 sound (e.g. </a:t>
            </a:r>
            <a:r>
              <a:rPr lang="en-GB" dirty="0" err="1">
                <a:solidFill>
                  <a:schemeClr val="tx1"/>
                </a:solidFill>
              </a:rPr>
              <a:t>sh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r>
              <a:rPr lang="en-GB" dirty="0" err="1">
                <a:solidFill>
                  <a:schemeClr val="tx1"/>
                </a:solidFill>
              </a:rPr>
              <a:t>Trigraph</a:t>
            </a:r>
            <a:r>
              <a:rPr lang="en-GB" dirty="0">
                <a:solidFill>
                  <a:schemeClr val="tx1"/>
                </a:solidFill>
              </a:rPr>
              <a:t>: 3 letters that together make 1 sound (e.g. </a:t>
            </a:r>
            <a:r>
              <a:rPr lang="en-GB" dirty="0" err="1">
                <a:solidFill>
                  <a:schemeClr val="tx1"/>
                </a:solidFill>
              </a:rPr>
              <a:t>tch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  <a:p>
            <a:r>
              <a:rPr lang="en-GB" dirty="0">
                <a:solidFill>
                  <a:schemeClr val="tx1"/>
                </a:solidFill>
              </a:rPr>
              <a:t>Segment: The process of breaking up sounds in a word.</a:t>
            </a:r>
          </a:p>
          <a:p>
            <a:r>
              <a:rPr lang="en-GB" dirty="0">
                <a:solidFill>
                  <a:schemeClr val="tx1"/>
                </a:solidFill>
              </a:rPr>
              <a:t>Blend: The process of 'sticking together' all the sounds in a word to read it. </a:t>
            </a:r>
          </a:p>
          <a:p>
            <a:r>
              <a:rPr lang="en-GB" dirty="0" err="1">
                <a:solidFill>
                  <a:schemeClr val="tx1"/>
                </a:solidFill>
              </a:rPr>
              <a:t>Pseudoword</a:t>
            </a:r>
            <a:r>
              <a:rPr lang="en-GB" dirty="0">
                <a:solidFill>
                  <a:schemeClr val="tx1"/>
                </a:solidFill>
              </a:rPr>
              <a:t>: Referred to in class as a 'nonsense word', this is a made up word that has no meaning but allows sounds to be manipulated  (e.g. </a:t>
            </a:r>
            <a:r>
              <a:rPr lang="en-GB" dirty="0" err="1">
                <a:solidFill>
                  <a:schemeClr val="tx1"/>
                </a:solidFill>
              </a:rPr>
              <a:t>voch</a:t>
            </a:r>
            <a:r>
              <a:rPr lang="en-GB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94034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95CF2-58D3-EBA4-68B4-33DD7D12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Sounds - Write approach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6AC503-4136-211E-9CEA-F510676809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solidFill>
                  <a:schemeClr val="tx1"/>
                </a:solidFill>
              </a:rPr>
              <a:t>Synthetics phonics program from </a:t>
            </a:r>
            <a:r>
              <a:rPr lang="en-GB" sz="5000" dirty="0" smtClean="0">
                <a:solidFill>
                  <a:schemeClr val="tx1"/>
                </a:solidFill>
              </a:rPr>
              <a:t>Reception </a:t>
            </a:r>
            <a:r>
              <a:rPr lang="en-GB" sz="5000" dirty="0">
                <a:solidFill>
                  <a:schemeClr val="tx1"/>
                </a:solidFill>
              </a:rPr>
              <a:t>to recognise and understand </a:t>
            </a:r>
            <a:r>
              <a:rPr lang="en-GB" sz="5000" dirty="0" smtClean="0">
                <a:solidFill>
                  <a:schemeClr val="tx1"/>
                </a:solidFill>
              </a:rPr>
              <a:t>sounds</a:t>
            </a:r>
            <a:r>
              <a:rPr lang="en-GB" sz="5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9398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9F159-C53E-FEC2-398E-BB25BA768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. Structure of Sounds -Write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0B8DD-532C-0060-2FFE-02606110B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>
                <a:solidFill>
                  <a:schemeClr val="tx1"/>
                </a:solidFill>
              </a:rPr>
              <a:t>Three parts:</a:t>
            </a:r>
          </a:p>
          <a:p>
            <a:r>
              <a:rPr lang="en-GB" sz="5000" dirty="0">
                <a:solidFill>
                  <a:schemeClr val="tx1"/>
                </a:solidFill>
              </a:rPr>
              <a:t>The initial code</a:t>
            </a:r>
          </a:p>
          <a:p>
            <a:r>
              <a:rPr lang="en-GB" sz="5000" dirty="0">
                <a:solidFill>
                  <a:schemeClr val="tx1"/>
                </a:solidFill>
              </a:rPr>
              <a:t>The extended code</a:t>
            </a:r>
          </a:p>
          <a:p>
            <a:r>
              <a:rPr lang="en-GB" sz="5000" dirty="0">
                <a:solidFill>
                  <a:schemeClr val="tx1"/>
                </a:solidFill>
              </a:rPr>
              <a:t>Polysyllabic words</a:t>
            </a:r>
          </a:p>
        </p:txBody>
      </p:sp>
    </p:spTree>
    <p:extLst>
      <p:ext uri="{BB962C8B-B14F-4D97-AF65-F5344CB8AC3E}">
        <p14:creationId xmlns:p14="http://schemas.microsoft.com/office/powerpoint/2010/main" val="736008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98AD5-CA9E-608C-8F48-0AF36F406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Initial Code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941B7-6097-7B1A-7F24-D7EAF57E7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The initial code concentrates mainly on individual letter sounds, but </a:t>
            </a:r>
            <a:r>
              <a:rPr lang="en-GB" dirty="0" smtClean="0">
                <a:solidFill>
                  <a:schemeClr val="tx1"/>
                </a:solidFill>
              </a:rPr>
              <a:t>does </a:t>
            </a:r>
            <a:r>
              <a:rPr lang="en-GB" dirty="0">
                <a:solidFill>
                  <a:schemeClr val="tx1"/>
                </a:solidFill>
              </a:rPr>
              <a:t>move onto some initial blends.</a:t>
            </a:r>
          </a:p>
          <a:p>
            <a:r>
              <a:rPr lang="en-GB" dirty="0">
                <a:solidFill>
                  <a:schemeClr val="tx1"/>
                </a:solidFill>
              </a:rPr>
              <a:t>The lessons are in script form so the language used by the adult is </a:t>
            </a:r>
            <a:r>
              <a:rPr lang="en-GB" dirty="0" smtClean="0">
                <a:solidFill>
                  <a:schemeClr val="tx1"/>
                </a:solidFill>
              </a:rPr>
              <a:t>consistent </a:t>
            </a:r>
            <a:r>
              <a:rPr lang="en-GB" dirty="0">
                <a:solidFill>
                  <a:schemeClr val="tx1"/>
                </a:solidFill>
              </a:rPr>
              <a:t>and accurate.</a:t>
            </a:r>
          </a:p>
          <a:p>
            <a:r>
              <a:rPr lang="en-GB" dirty="0">
                <a:solidFill>
                  <a:schemeClr val="tx1"/>
                </a:solidFill>
              </a:rPr>
              <a:t>The phonemes (sound) are presented in the context of a whole word </a:t>
            </a:r>
            <a:r>
              <a:rPr lang="en-GB" dirty="0" smtClean="0">
                <a:solidFill>
                  <a:schemeClr val="tx1"/>
                </a:solidFill>
              </a:rPr>
              <a:t>and </a:t>
            </a:r>
            <a:r>
              <a:rPr lang="en-GB" dirty="0">
                <a:solidFill>
                  <a:schemeClr val="tx1"/>
                </a:solidFill>
              </a:rPr>
              <a:t>not in isolation.</a:t>
            </a:r>
          </a:p>
          <a:p>
            <a:r>
              <a:rPr lang="en-GB" dirty="0">
                <a:solidFill>
                  <a:schemeClr val="tx1"/>
                </a:solidFill>
              </a:rPr>
              <a:t>We always refer to the phoneme and not the letter name.</a:t>
            </a:r>
          </a:p>
          <a:p>
            <a:r>
              <a:rPr lang="en-GB" dirty="0">
                <a:solidFill>
                  <a:schemeClr val="tx1"/>
                </a:solidFill>
              </a:rPr>
              <a:t>Precise pronunciation of the sound is important- a pure sound is vital.</a:t>
            </a:r>
          </a:p>
        </p:txBody>
      </p:sp>
    </p:spTree>
    <p:extLst>
      <p:ext uri="{BB962C8B-B14F-4D97-AF65-F5344CB8AC3E}">
        <p14:creationId xmlns:p14="http://schemas.microsoft.com/office/powerpoint/2010/main" val="2478747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Pronunciation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hlinkClick r:id="rId2"/>
              </a:rPr>
              <a:t>https://</a:t>
            </a:r>
            <a:r>
              <a:rPr lang="en-GB" sz="5000" dirty="0" smtClean="0">
                <a:hlinkClick r:id="rId2"/>
              </a:rPr>
              <a:t>www.youtube.com/watch?v=a8ZMfYjdN-s</a:t>
            </a:r>
            <a:r>
              <a:rPr lang="en-GB" sz="5000" dirty="0" smtClean="0"/>
              <a:t> 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2503542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3: Sounds swap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000" dirty="0"/>
              <a:t>https://www.youtube.com/watch??v=cZNX39WqEE4</a:t>
            </a:r>
          </a:p>
        </p:txBody>
      </p:sp>
    </p:spTree>
    <p:extLst>
      <p:ext uri="{BB962C8B-B14F-4D97-AF65-F5344CB8AC3E}">
        <p14:creationId xmlns:p14="http://schemas.microsoft.com/office/powerpoint/2010/main" val="28091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Lesson 5: Introducing </a:t>
            </a:r>
            <a:r>
              <a:rPr lang="en-GB" dirty="0" smtClean="0"/>
              <a:t>spellings </a:t>
            </a:r>
            <a:r>
              <a:rPr lang="en-GB" dirty="0"/>
              <a:t>with two </a:t>
            </a:r>
            <a:r>
              <a:rPr lang="en-GB" dirty="0" smtClean="0"/>
              <a:t>letters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5000" dirty="0" smtClean="0"/>
          </a:p>
          <a:p>
            <a:r>
              <a:rPr lang="en-GB" sz="5000" dirty="0" smtClean="0"/>
              <a:t>https</a:t>
            </a:r>
            <a:r>
              <a:rPr lang="en-GB" sz="5000" dirty="0"/>
              <a:t>://www.youtube.com/watch??v=PHVHne036Rc</a:t>
            </a:r>
          </a:p>
        </p:txBody>
      </p:sp>
    </p:spTree>
    <p:extLst>
      <p:ext uri="{BB962C8B-B14F-4D97-AF65-F5344CB8AC3E}">
        <p14:creationId xmlns:p14="http://schemas.microsoft.com/office/powerpoint/2010/main" val="511890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Extended code....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where the alphabet code becomes more complex.</a:t>
            </a:r>
          </a:p>
          <a:p>
            <a:r>
              <a:rPr lang="en-GB" dirty="0"/>
              <a:t>A target phoneme is chosen and all lessons are taught with the words </a:t>
            </a:r>
            <a:r>
              <a:rPr lang="en-GB" dirty="0" smtClean="0"/>
              <a:t>containing </a:t>
            </a:r>
            <a:r>
              <a:rPr lang="en-GB" dirty="0"/>
              <a:t>that phoneme. The main objective is to teach the phoneme </a:t>
            </a:r>
            <a:r>
              <a:rPr lang="en-GB" dirty="0" smtClean="0"/>
              <a:t>and </a:t>
            </a:r>
            <a:r>
              <a:rPr lang="en-GB" dirty="0"/>
              <a:t>the various graphemes that can represent it.</a:t>
            </a:r>
          </a:p>
          <a:p>
            <a:r>
              <a:rPr lang="en-GB" dirty="0"/>
              <a:t>For example: 'ae' can be spelled a, </a:t>
            </a:r>
            <a:r>
              <a:rPr lang="en-GB" dirty="0" err="1"/>
              <a:t>ai</a:t>
            </a:r>
            <a:r>
              <a:rPr lang="en-GB" dirty="0"/>
              <a:t>, </a:t>
            </a:r>
            <a:r>
              <a:rPr lang="en-GB" dirty="0" err="1"/>
              <a:t>ea</a:t>
            </a:r>
            <a:r>
              <a:rPr lang="en-GB" dirty="0"/>
              <a:t>, a-e and </a:t>
            </a:r>
            <a:r>
              <a:rPr lang="en-GB" dirty="0" err="1"/>
              <a:t>eigh</a:t>
            </a:r>
            <a:endParaRPr lang="en-GB" dirty="0"/>
          </a:p>
          <a:p>
            <a:r>
              <a:rPr lang="en-GB" dirty="0"/>
              <a:t>The phonemes and graphemes are presented in the order which allows </a:t>
            </a:r>
            <a:r>
              <a:rPr lang="en-GB" dirty="0" smtClean="0"/>
              <a:t>pupils </a:t>
            </a:r>
            <a:r>
              <a:rPr lang="en-GB" dirty="0"/>
              <a:t>to read the greatest number of words as early as possible. </a:t>
            </a:r>
          </a:p>
        </p:txBody>
      </p:sp>
    </p:spTree>
    <p:extLst>
      <p:ext uri="{BB962C8B-B14F-4D97-AF65-F5344CB8AC3E}">
        <p14:creationId xmlns:p14="http://schemas.microsoft.com/office/powerpoint/2010/main" val="495940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Polysyllabic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500" dirty="0"/>
              <a:t>Encourage children to break </a:t>
            </a:r>
            <a:r>
              <a:rPr lang="en-GB" sz="5500" dirty="0" smtClean="0"/>
              <a:t>the </a:t>
            </a:r>
            <a:r>
              <a:rPr lang="en-GB" sz="5500" dirty="0"/>
              <a:t>word into syllables and </a:t>
            </a:r>
            <a:r>
              <a:rPr lang="en-GB" sz="5500" dirty="0" smtClean="0"/>
              <a:t>then </a:t>
            </a:r>
            <a:r>
              <a:rPr lang="en-GB" sz="5500" dirty="0"/>
              <a:t>each syllable into </a:t>
            </a:r>
            <a:r>
              <a:rPr lang="en-GB" sz="5500" dirty="0" smtClean="0"/>
              <a:t>sounds</a:t>
            </a:r>
            <a:r>
              <a:rPr lang="en-GB" sz="5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2509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6988" y="465363"/>
            <a:ext cx="5961698" cy="6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73310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167</TotalTime>
  <Words>459</Words>
  <Application>Microsoft Office PowerPoint</Application>
  <PresentationFormat>Widescreen</PresentationFormat>
  <Paragraphs>48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Corbel</vt:lpstr>
      <vt:lpstr>Segoe UI</vt:lpstr>
      <vt:lpstr>Depth</vt:lpstr>
      <vt:lpstr>Sounds-Write</vt:lpstr>
      <vt:lpstr>What is phonics? </vt:lpstr>
      <vt:lpstr>Phonics terminology</vt:lpstr>
      <vt:lpstr>The Sounds - Write approach</vt:lpstr>
      <vt:lpstr>. Structure of Sounds -Write</vt:lpstr>
      <vt:lpstr>The Initial Code</vt:lpstr>
      <vt:lpstr>Pronunciation</vt:lpstr>
      <vt:lpstr>Lesson 3: Sounds swap</vt:lpstr>
      <vt:lpstr>Lesson 5: Introducing spellings with two letters</vt:lpstr>
      <vt:lpstr>Extended code....</vt:lpstr>
      <vt:lpstr>Polysyllabic words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BBVS</dc:title>
  <dc:creator>Carrie D</dc:creator>
  <cp:lastModifiedBy>CARRIE DAVIES</cp:lastModifiedBy>
  <cp:revision>4</cp:revision>
  <dcterms:created xsi:type="dcterms:W3CDTF">2023-02-16T14:35:45Z</dcterms:created>
  <dcterms:modified xsi:type="dcterms:W3CDTF">2023-09-20T09:53:59Z</dcterms:modified>
</cp:coreProperties>
</file>