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EC827-B2B0-47C1-8271-2AA553B066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508C41-ED37-44F8-9CF3-8485FA39C7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91779-1C55-423D-A50F-E306C076E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8E7665-3920-4FD7-994A-0D3A6B1A1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B22779-D3DE-4409-A2EE-4C2F3C0F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933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F2CA8-A7D3-4316-A2E0-2231F3D5F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A7E14-161B-42F9-8DB1-0AECE623F8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66DC8-E33E-4F98-8845-182D27C36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8A2EBB-A8FC-44E9-BADF-254C8785F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F2D08-0DEF-4361-82A7-024B31BBB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20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DDE1A-AA09-4F54-B6B8-39BDDDCBC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50BB4E-2776-4F38-AB27-880AB7895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BAA81E-C781-4473-9EAA-EB270131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EFD10D-15F1-4842-B121-2200CE7F3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B06EA-FA0D-466D-AF64-B3CA96F6C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849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739C0-FB7E-44A8-8AE9-BE9641BA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3B0F0-06E6-48CB-803E-1C3A4603E7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ABBDD8-CD35-4758-824A-BF02DE89BA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6ACCDB-24BD-4171-96A5-F2A0FDDD8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AA2BCC-5387-466C-B34F-060AF6503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8F616D-808A-41D0-A45B-57F667EDD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006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458E7-E610-4EAC-89F4-13FEF886B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8A14D4-DB28-4A38-A1FB-1154A20CB8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1454A-96AF-4842-8B51-F9457C3709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C87F86-C444-4B64-82A1-272BACF660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A76168-72A8-4867-8AF0-E2AFF748E5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0256AA-1DD0-44D2-8157-24ED9830F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0C8CDE-41FD-4E9C-8C9B-B7549FAE2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47CDFE-32D6-4407-8CCE-6E3D5506D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951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5CB78-7C52-4F65-9B2C-CAB04EF78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586324-81C4-4EAF-9E76-8141F508B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188B36-FF06-4E07-8E98-6D9F3C75D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1F3F7F-6BFB-4B3F-A34E-B90C5C71A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887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9354B9-678B-4C71-9A92-DE07FB7FD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35AEAE-5D3A-4D8C-A496-7FDDFC0B4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4DC5E5-795C-4344-A139-79942D930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407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DEA0D-77B1-49A4-824D-1CFF9EDAF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4657E0-2FBA-4AD0-9596-489B1AB40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9A0030-1230-4E62-8539-C70FB0649C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98AD6A-EE2F-4C01-9550-F446B1F5C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DD96F6-F020-414D-9809-BB64A92A0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BBE671-8B08-4B31-85F7-B72312078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969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A860C-A5DE-4B57-BEE8-4A18ADF10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68F727-52E3-4960-88FB-EB4A781E59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E45EF0-DAAC-48B4-87DB-5033FC123F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709EEE-C602-49E9-B605-93BC764E4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3EB993-0E3C-41CC-AC37-E44AEF0B5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12554B-A19E-460F-87B6-848D6500D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865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97150-723B-4132-B881-886286591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AEEF34-7B31-499A-A856-887D43A524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4565F7-E85B-4DDE-A039-9E7FFEFFC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6B34C-CF6D-4DFE-9552-A44CBF334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79F60F-0816-4F53-8198-1F195431B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182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2A3480-4550-41B5-BADD-47F04E0305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59498A-3B06-4C24-BCE0-86CBB7BBDC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F22AB-3D1B-40AE-BD0F-43B662A7E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CD9C2-0ACA-4AF2-8730-D87F0FCD6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2553A-8A5E-431E-9797-28EF0BFB4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14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8A3E62-74C2-45B5-990E-96437EA59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4E804D-3FF0-4BB1-B4FF-B13E69E442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2E783A-C431-40AB-BD60-2EE187FFFC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35EB5-B481-4C13-9DB0-F27BD8812A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6C4E2-049A-47C1-B221-754FF3BD17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D5F188-245F-47DF-B14F-AA9E8A048C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8428C-CD7F-4467-86E0-ED45B1E460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315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Friedensreich_Hundertwasser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colorful wall&#10;&#10;Description automatically generated">
            <a:extLst>
              <a:ext uri="{FF2B5EF4-FFF2-40B4-BE49-F238E27FC236}">
                <a16:creationId xmlns:a16="http://schemas.microsoft.com/office/drawing/2014/main" id="{E7745ED7-3ABD-48EC-BC6B-28158AA2F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25" y="1012316"/>
            <a:ext cx="4517487" cy="44550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C317D4-12F9-47D0-A112-D957F083C524}"/>
              </a:ext>
            </a:extLst>
          </p:cNvPr>
          <p:cNvSpPr txBox="1"/>
          <p:nvPr/>
        </p:nvSpPr>
        <p:spPr>
          <a:xfrm>
            <a:off x="5764150" y="2108724"/>
            <a:ext cx="56864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/>
              <a:t>Friedensreich</a:t>
            </a:r>
            <a:r>
              <a:rPr lang="en-GB" sz="2400" dirty="0"/>
              <a:t> Hundertwasser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Born Vienna 1928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Died  on board The QE2 travelling from New Zealand to Europe  2000</a:t>
            </a:r>
          </a:p>
        </p:txBody>
      </p:sp>
    </p:spTree>
    <p:extLst>
      <p:ext uri="{BB962C8B-B14F-4D97-AF65-F5344CB8AC3E}">
        <p14:creationId xmlns:p14="http://schemas.microsoft.com/office/powerpoint/2010/main" val="933704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building&#10;&#10;Description automatically generated">
            <a:extLst>
              <a:ext uri="{FF2B5EF4-FFF2-40B4-BE49-F238E27FC236}">
                <a16:creationId xmlns:a16="http://schemas.microsoft.com/office/drawing/2014/main" id="{742E2D3F-F855-4E2C-A873-21796B717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50" y="234732"/>
            <a:ext cx="4433888" cy="3179014"/>
          </a:xfrm>
          <a:prstGeom prst="rect">
            <a:avLst/>
          </a:prstGeom>
        </p:spPr>
      </p:pic>
      <p:pic>
        <p:nvPicPr>
          <p:cNvPr id="5" name="Picture 4" descr="A castle like building&#10;&#10;Description automatically generated">
            <a:extLst>
              <a:ext uri="{FF2B5EF4-FFF2-40B4-BE49-F238E27FC236}">
                <a16:creationId xmlns:a16="http://schemas.microsoft.com/office/drawing/2014/main" id="{FDB41D02-F9FC-4E5A-BAAE-128F555DC6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961" y="234732"/>
            <a:ext cx="4614406" cy="4052287"/>
          </a:xfrm>
          <a:prstGeom prst="rect">
            <a:avLst/>
          </a:prstGeom>
        </p:spPr>
      </p:pic>
      <p:pic>
        <p:nvPicPr>
          <p:cNvPr id="9" name="Picture 8" descr="A house with trees in the background&#10;&#10;Description automatically generated">
            <a:extLst>
              <a:ext uri="{FF2B5EF4-FFF2-40B4-BE49-F238E27FC236}">
                <a16:creationId xmlns:a16="http://schemas.microsoft.com/office/drawing/2014/main" id="{15229733-0B4C-443A-9BB6-0612947FD2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75" y="3764332"/>
            <a:ext cx="4310063" cy="2864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32A6BAB-3652-43C8-9676-7B47B9F991C4}"/>
              </a:ext>
            </a:extLst>
          </p:cNvPr>
          <p:cNvSpPr txBox="1"/>
          <p:nvPr/>
        </p:nvSpPr>
        <p:spPr>
          <a:xfrm>
            <a:off x="5267325" y="4638675"/>
            <a:ext cx="44970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These are some of the buildings Hundertwasser decorated and designed.  He believed that people had the right to create the outside of their homes how they wanted.</a:t>
            </a:r>
          </a:p>
          <a:p>
            <a:r>
              <a:rPr lang="en-GB" b="1" dirty="0"/>
              <a:t>What do you think about this idea?</a:t>
            </a:r>
          </a:p>
        </p:txBody>
      </p:sp>
    </p:spTree>
    <p:extLst>
      <p:ext uri="{BB962C8B-B14F-4D97-AF65-F5344CB8AC3E}">
        <p14:creationId xmlns:p14="http://schemas.microsoft.com/office/powerpoint/2010/main" val="1460456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airplane, blue&#10;&#10;Description automatically generated">
            <a:extLst>
              <a:ext uri="{FF2B5EF4-FFF2-40B4-BE49-F238E27FC236}">
                <a16:creationId xmlns:a16="http://schemas.microsoft.com/office/drawing/2014/main" id="{BC451307-0478-4110-B79D-E20723CF4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66" y="660924"/>
            <a:ext cx="7093698" cy="47011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BB9551-03B0-46FA-A755-9150D421FB15}"/>
              </a:ext>
            </a:extLst>
          </p:cNvPr>
          <p:cNvSpPr txBox="1"/>
          <p:nvPr/>
        </p:nvSpPr>
        <p:spPr>
          <a:xfrm>
            <a:off x="7759083" y="1225118"/>
            <a:ext cx="37552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 was asked by Boeing to decorate an aeroplane.  Here is what he did.</a:t>
            </a:r>
          </a:p>
          <a:p>
            <a:endParaRPr lang="en-GB" dirty="0"/>
          </a:p>
          <a:p>
            <a:r>
              <a:rPr lang="en-GB" b="1" dirty="0"/>
              <a:t>How might you decorate a vehicle you were going to travel in to make it look more interesting?</a:t>
            </a:r>
          </a:p>
        </p:txBody>
      </p:sp>
    </p:spTree>
    <p:extLst>
      <p:ext uri="{BB962C8B-B14F-4D97-AF65-F5344CB8AC3E}">
        <p14:creationId xmlns:p14="http://schemas.microsoft.com/office/powerpoint/2010/main" val="1718312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fabric surface&#10;&#10;Description automatically generated">
            <a:extLst>
              <a:ext uri="{FF2B5EF4-FFF2-40B4-BE49-F238E27FC236}">
                <a16:creationId xmlns:a16="http://schemas.microsoft.com/office/drawing/2014/main" id="{D4922128-7915-4782-977D-B0CB21948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421" y="952500"/>
            <a:ext cx="5127812" cy="3962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A631E9-1FE6-4AFA-954E-2F9398D3DEBF}"/>
              </a:ext>
            </a:extLst>
          </p:cNvPr>
          <p:cNvSpPr txBox="1"/>
          <p:nvPr/>
        </p:nvSpPr>
        <p:spPr>
          <a:xfrm>
            <a:off x="523875" y="952500"/>
            <a:ext cx="57531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landscape picture that Hundertwasser painted.</a:t>
            </a:r>
          </a:p>
          <a:p>
            <a:endParaRPr lang="en-GB" dirty="0"/>
          </a:p>
          <a:p>
            <a:r>
              <a:rPr lang="en-GB" dirty="0"/>
              <a:t>He liked to use a lot of spirals in his artwork.</a:t>
            </a:r>
          </a:p>
          <a:p>
            <a:endParaRPr lang="en-GB" dirty="0"/>
          </a:p>
          <a:p>
            <a:r>
              <a:rPr lang="en-GB" dirty="0"/>
              <a:t>Spirals appear in lots of places in nature – snail shells, sunflower heads, fingerprints and even outer space.  You can also link this with maths and the Fibonacci sequence.</a:t>
            </a:r>
          </a:p>
          <a:p>
            <a:r>
              <a:rPr lang="en-GB" dirty="0"/>
              <a:t>To work out this sequence you add the two previous numbers:</a:t>
            </a:r>
          </a:p>
          <a:p>
            <a:endParaRPr lang="en-GB" dirty="0"/>
          </a:p>
          <a:p>
            <a:r>
              <a:rPr lang="en-GB" dirty="0"/>
              <a:t>1, 1, 2, 3, 5, 8, 13, ……….</a:t>
            </a:r>
          </a:p>
          <a:p>
            <a:r>
              <a:rPr lang="en-GB" dirty="0"/>
              <a:t>1+1 = 2</a:t>
            </a:r>
          </a:p>
          <a:p>
            <a:r>
              <a:rPr lang="en-GB" dirty="0"/>
              <a:t>1+2 = 3</a:t>
            </a:r>
          </a:p>
          <a:p>
            <a:r>
              <a:rPr lang="en-GB" dirty="0"/>
              <a:t>2+3 = 5</a:t>
            </a:r>
          </a:p>
          <a:p>
            <a:r>
              <a:rPr lang="en-GB" dirty="0"/>
              <a:t>3+5= 8</a:t>
            </a:r>
          </a:p>
          <a:p>
            <a:r>
              <a:rPr lang="en-GB" dirty="0"/>
              <a:t>Can you see the pattern?</a:t>
            </a:r>
          </a:p>
          <a:p>
            <a:r>
              <a:rPr lang="en-GB" dirty="0"/>
              <a:t>Maybe you could continue it.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3717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gn&#10;&#10;Description automatically generated">
            <a:extLst>
              <a:ext uri="{FF2B5EF4-FFF2-40B4-BE49-F238E27FC236}">
                <a16:creationId xmlns:a16="http://schemas.microsoft.com/office/drawing/2014/main" id="{2034DEE4-C51C-474E-907C-02A6BBD43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332" y="404905"/>
            <a:ext cx="8551643" cy="336810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0BD8227-F13B-49D7-884B-C9E3B95028E4}"/>
              </a:ext>
            </a:extLst>
          </p:cNvPr>
          <p:cNvSpPr/>
          <p:nvPr/>
        </p:nvSpPr>
        <p:spPr>
          <a:xfrm>
            <a:off x="767299" y="4158734"/>
            <a:ext cx="9979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https://kids.kiddle.co/Friedensreich_Hundertwasserhttps://kids.kiddle.co/Friedensreich_Hundertwasser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26A238-2EB7-4C89-97A9-ECDF24DE0687}"/>
              </a:ext>
            </a:extLst>
          </p:cNvPr>
          <p:cNvSpPr txBox="1"/>
          <p:nvPr/>
        </p:nvSpPr>
        <p:spPr>
          <a:xfrm>
            <a:off x="1146212" y="4913790"/>
            <a:ext cx="100672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Use this link to find out more about him.</a:t>
            </a:r>
          </a:p>
          <a:p>
            <a:pPr algn="ctr"/>
            <a:r>
              <a:rPr lang="en-GB" sz="2000" b="1" dirty="0"/>
              <a:t>Enjoy being creative with your Hundertwasser style art or architecture – what can you create using his style?</a:t>
            </a:r>
          </a:p>
        </p:txBody>
      </p:sp>
    </p:spTree>
    <p:extLst>
      <p:ext uri="{BB962C8B-B14F-4D97-AF65-F5344CB8AC3E}">
        <p14:creationId xmlns:p14="http://schemas.microsoft.com/office/powerpoint/2010/main" val="2592855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244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Henshall</dc:creator>
  <cp:lastModifiedBy>Carrie D</cp:lastModifiedBy>
  <cp:revision>5</cp:revision>
  <dcterms:created xsi:type="dcterms:W3CDTF">2020-05-06T09:59:26Z</dcterms:created>
  <dcterms:modified xsi:type="dcterms:W3CDTF">2020-05-06T11:49:38Z</dcterms:modified>
</cp:coreProperties>
</file>