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0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2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Rectangular prism</a:t>
            </a:r>
            <a:endParaRPr lang="en-GB" sz="1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9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circular prism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triangular prism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31" y="2073922"/>
            <a:ext cx="5815804" cy="32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120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Natasha Tanner</cp:lastModifiedBy>
  <cp:revision>6</cp:revision>
  <dcterms:created xsi:type="dcterms:W3CDTF">2018-11-18T11:55:21Z</dcterms:created>
  <dcterms:modified xsi:type="dcterms:W3CDTF">2020-04-19T15:41:27Z</dcterms:modified>
</cp:coreProperties>
</file>