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2" r:id="rId1"/>
    <p:sldMasterId id="2147483693" r:id="rId2"/>
    <p:sldMasterId id="2147483694" r:id="rId3"/>
  </p:sldMasterIdLst>
  <p:notesMasterIdLst>
    <p:notesMasterId r:id="rId2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Lst>
  <p:sldSz cx="9144000" cy="5143500" type="screen16x9"/>
  <p:notesSz cx="6858000" cy="9144000"/>
  <p:embeddedFontLst>
    <p:embeddedFont>
      <p:font typeface="Arial Black" panose="020B0A04020102020204" pitchFamily="34" charset="0"/>
      <p:regular r:id="rId21"/>
      <p:bold r:id="rId22"/>
    </p:embeddedFont>
    <p:embeddedFont>
      <p:font typeface="Calibri" panose="020F0502020204030204" pitchFamily="34" charset="0"/>
      <p:regular r:id="rId23"/>
      <p:bold r:id="rId24"/>
      <p:italic r:id="rId25"/>
      <p:boldItalic r:id="rId26"/>
    </p:embeddedFont>
    <p:embeddedFont>
      <p:font typeface="Corbel" panose="020B0503020204020204" pitchFamily="34" charset="0"/>
      <p:regular r:id="rId27"/>
      <p:bold r:id="rId28"/>
      <p:italic r:id="rId29"/>
      <p:boldItalic r:id="rId30"/>
    </p:embeddedFont>
    <p:embeddedFont>
      <p:font typeface="Lobster Two" panose="020B0604020202020204" charset="0"/>
      <p:regular r:id="rId31"/>
      <p:bold r:id="rId32"/>
      <p:italic r:id="rId33"/>
      <p:boldItalic r:id="rId34"/>
    </p:embeddedFont>
    <p:embeddedFont>
      <p:font typeface="Lora" panose="020B0604020202020204" charset="0"/>
      <p:regular r:id="rId35"/>
      <p:bold r:id="rId36"/>
      <p:italic r:id="rId37"/>
      <p:boldItalic r:id="rId38"/>
    </p:embeddedFont>
    <p:embeddedFont>
      <p:font typeface="Merriweather" panose="020B0604020202020204" charset="0"/>
      <p:regular r:id="rId39"/>
      <p:bold r:id="rId40"/>
      <p:italic r:id="rId41"/>
      <p:boldItalic r:id="rId42"/>
    </p:embeddedFont>
    <p:embeddedFont>
      <p:font typeface="Merriweather Black" panose="020B0604020202020204" charset="0"/>
      <p:bold r:id="rId43"/>
      <p:boldItalic r:id="rId44"/>
    </p:embeddedFont>
    <p:embeddedFont>
      <p:font typeface="Merriweather Light" panose="020B0604020202020204" charset="0"/>
      <p:regular r:id="rId45"/>
      <p:bold r:id="rId46"/>
      <p:italic r:id="rId47"/>
      <p:boldItalic r:id="rId48"/>
    </p:embeddedFont>
    <p:embeddedFont>
      <p:font typeface="Permanent Marker" panose="020B0604020202020204" charset="0"/>
      <p:regular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96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816" y="72"/>
      </p:cViewPr>
      <p:guideLst>
        <p:guide orient="horz" pos="1620"/>
        <p:guide pos="2880"/>
        <p:guide orient="horz" pos="96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6.fntdata"/><Relationship Id="rId39" Type="http://schemas.openxmlformats.org/officeDocument/2006/relationships/font" Target="fonts/font19.fntdata"/><Relationship Id="rId3" Type="http://schemas.openxmlformats.org/officeDocument/2006/relationships/slideMaster" Target="slideMasters/slideMaster3.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font" Target="fonts/font22.fntdata"/><Relationship Id="rId47" Type="http://schemas.openxmlformats.org/officeDocument/2006/relationships/font" Target="fonts/font27.fntdata"/><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46" Type="http://schemas.openxmlformats.org/officeDocument/2006/relationships/font" Target="fonts/font26.fntdata"/><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29" Type="http://schemas.openxmlformats.org/officeDocument/2006/relationships/font" Target="fonts/font9.fntdata"/><Relationship Id="rId41" Type="http://schemas.openxmlformats.org/officeDocument/2006/relationships/font" Target="fonts/font21.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font" Target="fonts/font25.fntdata"/><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49" Type="http://schemas.openxmlformats.org/officeDocument/2006/relationships/font" Target="fonts/font29.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1.fntdata"/><Relationship Id="rId44" Type="http://schemas.openxmlformats.org/officeDocument/2006/relationships/font" Target="fonts/font24.fntdata"/><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font" Target="fonts/font23.fntdata"/><Relationship Id="rId48" Type="http://schemas.openxmlformats.org/officeDocument/2006/relationships/font" Target="fonts/font28.fntdata"/><Relationship Id="rId8" Type="http://schemas.openxmlformats.org/officeDocument/2006/relationships/slide" Target="slides/slide5.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73a1d16dd2_1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4" name="Google Shape;334;g73a1d16dd2_1_93: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724ce40b0a_3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724ce40b0a_3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724ce40b0a_3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724ce40b0a_3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g724ce40b0a_3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1" name="Google Shape;371;g724ce40b0a_3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724ce40b0a_3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9" name="Google Shape;379;g724ce40b0a_3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73a1d16dd2_1_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8" name="Google Shape;388;g73a1d16dd2_1_27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724ce40b0a_3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724ce40b0a_3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724ce40b0a_3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2" name="Google Shape;412;g724ce40b0a_3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73386cd7d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1" name="Google Shape;421;g73386cd7d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838c94bc68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6" name="Google Shape;436;g838c94bc68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724ce40b0a_3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1" name="Google Shape;441;g724ce40b0a_3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724ce40b0a_3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9" name="Google Shape;449;g724ce40b0a_3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838c94bc68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7" name="Google Shape;457;g838c94bc68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72e4d878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2" name="Google Shape;472;g72e4d878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g724ce40b0a_3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2" name="Google Shape;492;g724ce40b0a_3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8" name="Google Shape;58;p14"/>
          <p:cNvSpPr txBox="1">
            <a:spLocks noGrp="1"/>
          </p:cNvSpPr>
          <p:nvPr>
            <p:ph type="body" idx="1"/>
          </p:nvPr>
        </p:nvSpPr>
        <p:spPr>
          <a:xfrm>
            <a:off x="457200" y="1200150"/>
            <a:ext cx="4038600" cy="3394500"/>
          </a:xfrm>
          <a:prstGeom prst="rect">
            <a:avLst/>
          </a:prstGeom>
          <a:noFill/>
          <a:ln>
            <a:noFill/>
          </a:ln>
        </p:spPr>
        <p:txBody>
          <a:bodyPr spcFirstLastPara="1" wrap="square" lIns="91425" tIns="45700" rIns="91425" bIns="45700" anchor="t" anchorCtr="0">
            <a:noAutofit/>
          </a:bodyPr>
          <a:lstStyle>
            <a:lvl1pPr marL="457200" lvl="0" indent="-406400" algn="l" rtl="0">
              <a:spcBef>
                <a:spcPts val="560"/>
              </a:spcBef>
              <a:spcAft>
                <a:spcPts val="0"/>
              </a:spcAft>
              <a:buClr>
                <a:schemeClr val="dk1"/>
              </a:buClr>
              <a:buSzPts val="2800"/>
              <a:buChar char="•"/>
              <a:defRPr sz="2800"/>
            </a:lvl1pPr>
            <a:lvl2pPr marL="914400" lvl="1" indent="-381000" algn="l" rtl="0">
              <a:spcBef>
                <a:spcPts val="480"/>
              </a:spcBef>
              <a:spcAft>
                <a:spcPts val="0"/>
              </a:spcAft>
              <a:buClr>
                <a:schemeClr val="dk1"/>
              </a:buClr>
              <a:buSzPts val="2400"/>
              <a:buChar char="–"/>
              <a:defRPr sz="2400"/>
            </a:lvl2pPr>
            <a:lvl3pPr marL="1371600" lvl="2" indent="-355600" algn="l" rtl="0">
              <a:spcBef>
                <a:spcPts val="400"/>
              </a:spcBef>
              <a:spcAft>
                <a:spcPts val="0"/>
              </a:spcAft>
              <a:buClr>
                <a:schemeClr val="dk1"/>
              </a:buClr>
              <a:buSzPts val="2000"/>
              <a:buChar char="•"/>
              <a:defRPr sz="2000"/>
            </a:lvl3pPr>
            <a:lvl4pPr marL="1828800" lvl="3" indent="-342900" algn="l" rtl="0">
              <a:spcBef>
                <a:spcPts val="360"/>
              </a:spcBef>
              <a:spcAft>
                <a:spcPts val="0"/>
              </a:spcAft>
              <a:buClr>
                <a:schemeClr val="dk1"/>
              </a:buClr>
              <a:buSzPts val="1800"/>
              <a:buChar char="–"/>
              <a:defRPr sz="1800"/>
            </a:lvl4pPr>
            <a:lvl5pPr marL="2286000" lvl="4" indent="-342900" algn="l" rtl="0">
              <a:spcBef>
                <a:spcPts val="360"/>
              </a:spcBef>
              <a:spcAft>
                <a:spcPts val="0"/>
              </a:spcAft>
              <a:buClr>
                <a:schemeClr val="dk1"/>
              </a:buClr>
              <a:buSzPts val="1800"/>
              <a:buChar char="»"/>
              <a:defRPr sz="1800"/>
            </a:lvl5pPr>
            <a:lvl6pPr marL="2743200" lvl="5" indent="-342900" algn="l" rtl="0">
              <a:spcBef>
                <a:spcPts val="360"/>
              </a:spcBef>
              <a:spcAft>
                <a:spcPts val="0"/>
              </a:spcAft>
              <a:buClr>
                <a:schemeClr val="dk1"/>
              </a:buClr>
              <a:buSzPts val="1800"/>
              <a:buChar char="•"/>
              <a:defRPr sz="1800"/>
            </a:lvl6pPr>
            <a:lvl7pPr marL="3200400" lvl="6" indent="-342900" algn="l" rtl="0">
              <a:spcBef>
                <a:spcPts val="360"/>
              </a:spcBef>
              <a:spcAft>
                <a:spcPts val="0"/>
              </a:spcAft>
              <a:buClr>
                <a:schemeClr val="dk1"/>
              </a:buClr>
              <a:buSzPts val="1800"/>
              <a:buChar char="•"/>
              <a:defRPr sz="1800"/>
            </a:lvl7pPr>
            <a:lvl8pPr marL="3657600" lvl="7" indent="-342900" algn="l" rtl="0">
              <a:spcBef>
                <a:spcPts val="360"/>
              </a:spcBef>
              <a:spcAft>
                <a:spcPts val="0"/>
              </a:spcAft>
              <a:buClr>
                <a:schemeClr val="dk1"/>
              </a:buClr>
              <a:buSzPts val="1800"/>
              <a:buChar char="•"/>
              <a:defRPr sz="1800"/>
            </a:lvl8pPr>
            <a:lvl9pPr marL="4114800" lvl="8" indent="-342900" algn="l" rtl="0">
              <a:spcBef>
                <a:spcPts val="360"/>
              </a:spcBef>
              <a:spcAft>
                <a:spcPts val="0"/>
              </a:spcAft>
              <a:buClr>
                <a:schemeClr val="dk1"/>
              </a:buClr>
              <a:buSzPts val="1800"/>
              <a:buChar char="•"/>
              <a:defRPr sz="1800"/>
            </a:lvl9pPr>
          </a:lstStyle>
          <a:p>
            <a:endParaRPr/>
          </a:p>
        </p:txBody>
      </p:sp>
      <p:sp>
        <p:nvSpPr>
          <p:cNvPr id="59" name="Google Shape;59;p14"/>
          <p:cNvSpPr txBox="1">
            <a:spLocks noGrp="1"/>
          </p:cNvSpPr>
          <p:nvPr>
            <p:ph type="body" idx="2"/>
          </p:nvPr>
        </p:nvSpPr>
        <p:spPr>
          <a:xfrm>
            <a:off x="4648200" y="1200150"/>
            <a:ext cx="4038600" cy="3394500"/>
          </a:xfrm>
          <a:prstGeom prst="rect">
            <a:avLst/>
          </a:prstGeom>
          <a:noFill/>
          <a:ln>
            <a:noFill/>
          </a:ln>
        </p:spPr>
        <p:txBody>
          <a:bodyPr spcFirstLastPara="1" wrap="square" lIns="91425" tIns="45700" rIns="91425" bIns="45700" anchor="t" anchorCtr="0">
            <a:noAutofit/>
          </a:bodyPr>
          <a:lstStyle>
            <a:lvl1pPr marL="457200" lvl="0" indent="-406400" algn="l" rtl="0">
              <a:spcBef>
                <a:spcPts val="560"/>
              </a:spcBef>
              <a:spcAft>
                <a:spcPts val="0"/>
              </a:spcAft>
              <a:buClr>
                <a:schemeClr val="dk1"/>
              </a:buClr>
              <a:buSzPts val="2800"/>
              <a:buChar char="•"/>
              <a:defRPr sz="2800"/>
            </a:lvl1pPr>
            <a:lvl2pPr marL="914400" lvl="1" indent="-381000" algn="l" rtl="0">
              <a:spcBef>
                <a:spcPts val="480"/>
              </a:spcBef>
              <a:spcAft>
                <a:spcPts val="0"/>
              </a:spcAft>
              <a:buClr>
                <a:schemeClr val="dk1"/>
              </a:buClr>
              <a:buSzPts val="2400"/>
              <a:buChar char="–"/>
              <a:defRPr sz="2400"/>
            </a:lvl2pPr>
            <a:lvl3pPr marL="1371600" lvl="2" indent="-355600" algn="l" rtl="0">
              <a:spcBef>
                <a:spcPts val="400"/>
              </a:spcBef>
              <a:spcAft>
                <a:spcPts val="0"/>
              </a:spcAft>
              <a:buClr>
                <a:schemeClr val="dk1"/>
              </a:buClr>
              <a:buSzPts val="2000"/>
              <a:buChar char="•"/>
              <a:defRPr sz="2000"/>
            </a:lvl3pPr>
            <a:lvl4pPr marL="1828800" lvl="3" indent="-342900" algn="l" rtl="0">
              <a:spcBef>
                <a:spcPts val="360"/>
              </a:spcBef>
              <a:spcAft>
                <a:spcPts val="0"/>
              </a:spcAft>
              <a:buClr>
                <a:schemeClr val="dk1"/>
              </a:buClr>
              <a:buSzPts val="1800"/>
              <a:buChar char="–"/>
              <a:defRPr sz="1800"/>
            </a:lvl4pPr>
            <a:lvl5pPr marL="2286000" lvl="4" indent="-342900" algn="l" rtl="0">
              <a:spcBef>
                <a:spcPts val="360"/>
              </a:spcBef>
              <a:spcAft>
                <a:spcPts val="0"/>
              </a:spcAft>
              <a:buClr>
                <a:schemeClr val="dk1"/>
              </a:buClr>
              <a:buSzPts val="1800"/>
              <a:buChar char="»"/>
              <a:defRPr sz="1800"/>
            </a:lvl5pPr>
            <a:lvl6pPr marL="2743200" lvl="5" indent="-342900" algn="l" rtl="0">
              <a:spcBef>
                <a:spcPts val="360"/>
              </a:spcBef>
              <a:spcAft>
                <a:spcPts val="0"/>
              </a:spcAft>
              <a:buClr>
                <a:schemeClr val="dk1"/>
              </a:buClr>
              <a:buSzPts val="1800"/>
              <a:buChar char="•"/>
              <a:defRPr sz="1800"/>
            </a:lvl6pPr>
            <a:lvl7pPr marL="3200400" lvl="6" indent="-342900" algn="l" rtl="0">
              <a:spcBef>
                <a:spcPts val="360"/>
              </a:spcBef>
              <a:spcAft>
                <a:spcPts val="0"/>
              </a:spcAft>
              <a:buClr>
                <a:schemeClr val="dk1"/>
              </a:buClr>
              <a:buSzPts val="1800"/>
              <a:buChar char="•"/>
              <a:defRPr sz="1800"/>
            </a:lvl7pPr>
            <a:lvl8pPr marL="3657600" lvl="7" indent="-342900" algn="l" rtl="0">
              <a:spcBef>
                <a:spcPts val="360"/>
              </a:spcBef>
              <a:spcAft>
                <a:spcPts val="0"/>
              </a:spcAft>
              <a:buClr>
                <a:schemeClr val="dk1"/>
              </a:buClr>
              <a:buSzPts val="1800"/>
              <a:buChar char="•"/>
              <a:defRPr sz="1800"/>
            </a:lvl8pPr>
            <a:lvl9pPr marL="4114800" lvl="8" indent="-342900" algn="l" rtl="0">
              <a:spcBef>
                <a:spcPts val="360"/>
              </a:spcBef>
              <a:spcAft>
                <a:spcPts val="0"/>
              </a:spcAft>
              <a:buClr>
                <a:schemeClr val="dk1"/>
              </a:buClr>
              <a:buSzPts val="1800"/>
              <a:buChar char="•"/>
              <a:defRPr sz="1800"/>
            </a:lvl9pPr>
          </a:lstStyle>
          <a:p>
            <a:endParaRPr/>
          </a:p>
        </p:txBody>
      </p:sp>
      <p:sp>
        <p:nvSpPr>
          <p:cNvPr id="60" name="Google Shape;60;p14"/>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1" name="Google Shape;61;p14"/>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2" name="Google Shape;62;p14"/>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3"/>
        <p:cNvGrpSpPr/>
        <p:nvPr/>
      </p:nvGrpSpPr>
      <p:grpSpPr>
        <a:xfrm>
          <a:off x="0" y="0"/>
          <a:ext cx="0" cy="0"/>
          <a:chOff x="0" y="0"/>
          <a:chExt cx="0" cy="0"/>
        </a:xfrm>
      </p:grpSpPr>
      <p:sp>
        <p:nvSpPr>
          <p:cNvPr id="64" name="Google Shape;64;p15"/>
          <p:cNvSpPr txBox="1">
            <a:spLocks noGrp="1"/>
          </p:cNvSpPr>
          <p:nvPr>
            <p:ph type="ctrTitle"/>
          </p:nvPr>
        </p:nvSpPr>
        <p:spPr>
          <a:xfrm>
            <a:off x="685800" y="1597819"/>
            <a:ext cx="7772400" cy="11025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65" name="Google Shape;65;p15"/>
          <p:cNvSpPr txBox="1">
            <a:spLocks noGrp="1"/>
          </p:cNvSpPr>
          <p:nvPr>
            <p:ph type="subTitle" idx="1"/>
          </p:nvPr>
        </p:nvSpPr>
        <p:spPr>
          <a:xfrm>
            <a:off x="1371600" y="2914650"/>
            <a:ext cx="6400800" cy="1314600"/>
          </a:xfrm>
          <a:prstGeom prst="rect">
            <a:avLst/>
          </a:prstGeom>
          <a:noFill/>
          <a:ln>
            <a:noFill/>
          </a:ln>
        </p:spPr>
        <p:txBody>
          <a:bodyPr spcFirstLastPara="1" wrap="square" lIns="91425" tIns="45700" rIns="91425" bIns="45700" anchor="t" anchorCtr="0">
            <a:noAutofit/>
          </a:bodyPr>
          <a:lstStyle>
            <a:lvl1pPr lvl="0" algn="ctr" rtl="0">
              <a:spcBef>
                <a:spcPts val="640"/>
              </a:spcBef>
              <a:spcAft>
                <a:spcPts val="0"/>
              </a:spcAft>
              <a:buClr>
                <a:srgbClr val="888888"/>
              </a:buClr>
              <a:buSzPts val="3200"/>
              <a:buNone/>
              <a:defRPr>
                <a:solidFill>
                  <a:srgbClr val="888888"/>
                </a:solidFill>
              </a:defRPr>
            </a:lvl1pPr>
            <a:lvl2pPr lvl="1" algn="ctr" rtl="0">
              <a:spcBef>
                <a:spcPts val="560"/>
              </a:spcBef>
              <a:spcAft>
                <a:spcPts val="0"/>
              </a:spcAft>
              <a:buClr>
                <a:srgbClr val="888888"/>
              </a:buClr>
              <a:buSzPts val="2800"/>
              <a:buNone/>
              <a:defRPr>
                <a:solidFill>
                  <a:srgbClr val="888888"/>
                </a:solidFill>
              </a:defRPr>
            </a:lvl2pPr>
            <a:lvl3pPr lvl="2" algn="ctr" rtl="0">
              <a:spcBef>
                <a:spcPts val="480"/>
              </a:spcBef>
              <a:spcAft>
                <a:spcPts val="0"/>
              </a:spcAft>
              <a:buClr>
                <a:srgbClr val="888888"/>
              </a:buClr>
              <a:buSzPts val="2400"/>
              <a:buNone/>
              <a:defRPr>
                <a:solidFill>
                  <a:srgbClr val="888888"/>
                </a:solidFill>
              </a:defRPr>
            </a:lvl3pPr>
            <a:lvl4pPr lvl="3" algn="ctr" rtl="0">
              <a:spcBef>
                <a:spcPts val="400"/>
              </a:spcBef>
              <a:spcAft>
                <a:spcPts val="0"/>
              </a:spcAft>
              <a:buClr>
                <a:srgbClr val="888888"/>
              </a:buClr>
              <a:buSzPts val="2000"/>
              <a:buNone/>
              <a:defRPr>
                <a:solidFill>
                  <a:srgbClr val="888888"/>
                </a:solidFill>
              </a:defRPr>
            </a:lvl4pPr>
            <a:lvl5pPr lvl="4" algn="ctr" rtl="0">
              <a:spcBef>
                <a:spcPts val="400"/>
              </a:spcBef>
              <a:spcAft>
                <a:spcPts val="0"/>
              </a:spcAft>
              <a:buClr>
                <a:srgbClr val="888888"/>
              </a:buClr>
              <a:buSzPts val="2000"/>
              <a:buNone/>
              <a:defRPr>
                <a:solidFill>
                  <a:srgbClr val="888888"/>
                </a:solidFill>
              </a:defRPr>
            </a:lvl5pPr>
            <a:lvl6pPr lvl="5" algn="ctr" rtl="0">
              <a:spcBef>
                <a:spcPts val="400"/>
              </a:spcBef>
              <a:spcAft>
                <a:spcPts val="0"/>
              </a:spcAft>
              <a:buClr>
                <a:srgbClr val="888888"/>
              </a:buClr>
              <a:buSzPts val="2000"/>
              <a:buNone/>
              <a:defRPr>
                <a:solidFill>
                  <a:srgbClr val="888888"/>
                </a:solidFill>
              </a:defRPr>
            </a:lvl6pPr>
            <a:lvl7pPr lvl="6" algn="ctr" rtl="0">
              <a:spcBef>
                <a:spcPts val="400"/>
              </a:spcBef>
              <a:spcAft>
                <a:spcPts val="0"/>
              </a:spcAft>
              <a:buClr>
                <a:srgbClr val="888888"/>
              </a:buClr>
              <a:buSzPts val="2000"/>
              <a:buNone/>
              <a:defRPr>
                <a:solidFill>
                  <a:srgbClr val="888888"/>
                </a:solidFill>
              </a:defRPr>
            </a:lvl7pPr>
            <a:lvl8pPr lvl="7" algn="ctr" rtl="0">
              <a:spcBef>
                <a:spcPts val="400"/>
              </a:spcBef>
              <a:spcAft>
                <a:spcPts val="0"/>
              </a:spcAft>
              <a:buClr>
                <a:srgbClr val="888888"/>
              </a:buClr>
              <a:buSzPts val="2000"/>
              <a:buNone/>
              <a:defRPr>
                <a:solidFill>
                  <a:srgbClr val="888888"/>
                </a:solidFill>
              </a:defRPr>
            </a:lvl8pPr>
            <a:lvl9pPr lvl="8" algn="ctr" rtl="0">
              <a:spcBef>
                <a:spcPts val="400"/>
              </a:spcBef>
              <a:spcAft>
                <a:spcPts val="0"/>
              </a:spcAft>
              <a:buClr>
                <a:srgbClr val="888888"/>
              </a:buClr>
              <a:buSzPts val="2000"/>
              <a:buNone/>
              <a:defRPr>
                <a:solidFill>
                  <a:srgbClr val="888888"/>
                </a:solidFill>
              </a:defRPr>
            </a:lvl9pPr>
          </a:lstStyle>
          <a:p>
            <a:endParaRPr/>
          </a:p>
        </p:txBody>
      </p:sp>
      <p:sp>
        <p:nvSpPr>
          <p:cNvPr id="66" name="Google Shape;66;p15"/>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7" name="Google Shape;67;p15"/>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8" name="Google Shape;68;p15"/>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9"/>
        <p:cNvGrpSpPr/>
        <p:nvPr/>
      </p:nvGrpSpPr>
      <p:grpSpPr>
        <a:xfrm>
          <a:off x="0" y="0"/>
          <a:ext cx="0" cy="0"/>
          <a:chOff x="0" y="0"/>
          <a:chExt cx="0" cy="0"/>
        </a:xfrm>
      </p:grpSpPr>
      <p:sp>
        <p:nvSpPr>
          <p:cNvPr id="70" name="Google Shape;70;p16"/>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71" name="Google Shape;71;p16"/>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t" anchorCtr="0">
            <a:noAutofit/>
          </a:bodyPr>
          <a:lstStyle>
            <a:lvl1pPr marL="457200" lvl="0" indent="-342900" algn="l" rtl="0">
              <a:spcBef>
                <a:spcPts val="360"/>
              </a:spcBef>
              <a:spcAft>
                <a:spcPts val="0"/>
              </a:spcAft>
              <a:buClr>
                <a:schemeClr val="dk1"/>
              </a:buClr>
              <a:buSzPts val="1800"/>
              <a:buChar char="•"/>
              <a:defRPr/>
            </a:lvl1pPr>
            <a:lvl2pPr marL="914400" lvl="1" indent="-342900" algn="l" rtl="0">
              <a:spcBef>
                <a:spcPts val="360"/>
              </a:spcBef>
              <a:spcAft>
                <a:spcPts val="0"/>
              </a:spcAft>
              <a:buClr>
                <a:schemeClr val="dk1"/>
              </a:buClr>
              <a:buSzPts val="1800"/>
              <a:buChar char="–"/>
              <a:defRPr/>
            </a:lvl2pPr>
            <a:lvl3pPr marL="1371600" lvl="2" indent="-342900" algn="l" rtl="0">
              <a:spcBef>
                <a:spcPts val="360"/>
              </a:spcBef>
              <a:spcAft>
                <a:spcPts val="0"/>
              </a:spcAft>
              <a:buClr>
                <a:schemeClr val="dk1"/>
              </a:buClr>
              <a:buSzPts val="1800"/>
              <a:buChar char="•"/>
              <a:defRPr/>
            </a:lvl3pPr>
            <a:lvl4pPr marL="1828800" lvl="3" indent="-342900" algn="l" rtl="0">
              <a:spcBef>
                <a:spcPts val="360"/>
              </a:spcBef>
              <a:spcAft>
                <a:spcPts val="0"/>
              </a:spcAft>
              <a:buClr>
                <a:schemeClr val="dk1"/>
              </a:buClr>
              <a:buSzPts val="1800"/>
              <a:buChar char="–"/>
              <a:defRPr/>
            </a:lvl4pPr>
            <a:lvl5pPr marL="2286000" lvl="4" indent="-342900" algn="l" rtl="0">
              <a:spcBef>
                <a:spcPts val="360"/>
              </a:spcBef>
              <a:spcAft>
                <a:spcPts val="0"/>
              </a:spcAft>
              <a:buClr>
                <a:schemeClr val="dk1"/>
              </a:buClr>
              <a:buSzPts val="1800"/>
              <a:buChar char="»"/>
              <a:defRPr/>
            </a:lvl5pPr>
            <a:lvl6pPr marL="2743200" lvl="5" indent="-342900" algn="l" rtl="0">
              <a:spcBef>
                <a:spcPts val="360"/>
              </a:spcBef>
              <a:spcAft>
                <a:spcPts val="0"/>
              </a:spcAft>
              <a:buClr>
                <a:schemeClr val="dk1"/>
              </a:buClr>
              <a:buSzPts val="1800"/>
              <a:buChar char="•"/>
              <a:defRPr/>
            </a:lvl6pPr>
            <a:lvl7pPr marL="3200400" lvl="6" indent="-342900" algn="l" rtl="0">
              <a:spcBef>
                <a:spcPts val="360"/>
              </a:spcBef>
              <a:spcAft>
                <a:spcPts val="0"/>
              </a:spcAft>
              <a:buClr>
                <a:schemeClr val="dk1"/>
              </a:buClr>
              <a:buSzPts val="1800"/>
              <a:buChar char="•"/>
              <a:defRPr/>
            </a:lvl7pPr>
            <a:lvl8pPr marL="3657600" lvl="7" indent="-342900" algn="l" rtl="0">
              <a:spcBef>
                <a:spcPts val="360"/>
              </a:spcBef>
              <a:spcAft>
                <a:spcPts val="0"/>
              </a:spcAft>
              <a:buClr>
                <a:schemeClr val="dk1"/>
              </a:buClr>
              <a:buSzPts val="1800"/>
              <a:buChar char="•"/>
              <a:defRPr/>
            </a:lvl8pPr>
            <a:lvl9pPr marL="4114800" lvl="8" indent="-342900" algn="l" rtl="0">
              <a:spcBef>
                <a:spcPts val="360"/>
              </a:spcBef>
              <a:spcAft>
                <a:spcPts val="0"/>
              </a:spcAft>
              <a:buClr>
                <a:schemeClr val="dk1"/>
              </a:buClr>
              <a:buSzPts val="1800"/>
              <a:buChar char="•"/>
              <a:defRPr/>
            </a:lvl9pPr>
          </a:lstStyle>
          <a:p>
            <a:endParaRPr/>
          </a:p>
        </p:txBody>
      </p:sp>
      <p:sp>
        <p:nvSpPr>
          <p:cNvPr id="72" name="Google Shape;72;p16"/>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3" name="Google Shape;73;p16"/>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4" name="Google Shape;74;p16"/>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5"/>
        <p:cNvGrpSpPr/>
        <p:nvPr/>
      </p:nvGrpSpPr>
      <p:grpSpPr>
        <a:xfrm>
          <a:off x="0" y="0"/>
          <a:ext cx="0" cy="0"/>
          <a:chOff x="0" y="0"/>
          <a:chExt cx="0" cy="0"/>
        </a:xfrm>
      </p:grpSpPr>
      <p:sp>
        <p:nvSpPr>
          <p:cNvPr id="76" name="Google Shape;76;p17"/>
          <p:cNvSpPr txBox="1">
            <a:spLocks noGrp="1"/>
          </p:cNvSpPr>
          <p:nvPr>
            <p:ph type="title"/>
          </p:nvPr>
        </p:nvSpPr>
        <p:spPr>
          <a:xfrm>
            <a:off x="722313" y="3305175"/>
            <a:ext cx="7772400" cy="1021500"/>
          </a:xfrm>
          <a:prstGeom prst="rect">
            <a:avLst/>
          </a:prstGeom>
          <a:noFill/>
          <a:ln>
            <a:noFill/>
          </a:ln>
        </p:spPr>
        <p:txBody>
          <a:bodyPr spcFirstLastPara="1" wrap="square" lIns="91425" tIns="45700" rIns="91425" bIns="45700" anchor="t" anchorCtr="0">
            <a:noAutofit/>
          </a:bodyPr>
          <a:lstStyle>
            <a:lvl1pPr lvl="0" algn="l" rtl="0">
              <a:spcBef>
                <a:spcPts val="0"/>
              </a:spcBef>
              <a:spcAft>
                <a:spcPts val="0"/>
              </a:spcAft>
              <a:buClr>
                <a:schemeClr val="dk1"/>
              </a:buClr>
              <a:buSzPts val="4000"/>
              <a:buFont typeface="Calibri"/>
              <a:buNone/>
              <a:defRPr sz="4000" b="1"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77" name="Google Shape;77;p17"/>
          <p:cNvSpPr txBox="1">
            <a:spLocks noGrp="1"/>
          </p:cNvSpPr>
          <p:nvPr>
            <p:ph type="body" idx="1"/>
          </p:nvPr>
        </p:nvSpPr>
        <p:spPr>
          <a:xfrm>
            <a:off x="722313" y="2180035"/>
            <a:ext cx="7772400" cy="1125300"/>
          </a:xfrm>
          <a:prstGeom prst="rect">
            <a:avLst/>
          </a:prstGeom>
          <a:noFill/>
          <a:ln>
            <a:noFill/>
          </a:ln>
        </p:spPr>
        <p:txBody>
          <a:bodyPr spcFirstLastPara="1" wrap="square" lIns="91425" tIns="45700" rIns="91425" bIns="45700" anchor="b" anchorCtr="0">
            <a:noAutofit/>
          </a:bodyPr>
          <a:lstStyle>
            <a:lvl1pPr marL="457200" lvl="0" indent="-228600" algn="l" rtl="0">
              <a:spcBef>
                <a:spcPts val="400"/>
              </a:spcBef>
              <a:spcAft>
                <a:spcPts val="0"/>
              </a:spcAft>
              <a:buClr>
                <a:srgbClr val="888888"/>
              </a:buClr>
              <a:buSzPts val="2000"/>
              <a:buNone/>
              <a:defRPr sz="2000">
                <a:solidFill>
                  <a:srgbClr val="888888"/>
                </a:solidFill>
              </a:defRPr>
            </a:lvl1pPr>
            <a:lvl2pPr marL="914400" lvl="1" indent="-228600" algn="l" rtl="0">
              <a:spcBef>
                <a:spcPts val="360"/>
              </a:spcBef>
              <a:spcAft>
                <a:spcPts val="0"/>
              </a:spcAft>
              <a:buClr>
                <a:srgbClr val="888888"/>
              </a:buClr>
              <a:buSzPts val="1800"/>
              <a:buNone/>
              <a:defRPr sz="1800">
                <a:solidFill>
                  <a:srgbClr val="888888"/>
                </a:solidFill>
              </a:defRPr>
            </a:lvl2pPr>
            <a:lvl3pPr marL="1371600" lvl="2" indent="-228600" algn="l" rtl="0">
              <a:spcBef>
                <a:spcPts val="320"/>
              </a:spcBef>
              <a:spcAft>
                <a:spcPts val="0"/>
              </a:spcAft>
              <a:buClr>
                <a:srgbClr val="888888"/>
              </a:buClr>
              <a:buSzPts val="1600"/>
              <a:buNone/>
              <a:defRPr sz="1600">
                <a:solidFill>
                  <a:srgbClr val="888888"/>
                </a:solidFill>
              </a:defRPr>
            </a:lvl3pPr>
            <a:lvl4pPr marL="1828800" lvl="3" indent="-228600" algn="l" rtl="0">
              <a:spcBef>
                <a:spcPts val="280"/>
              </a:spcBef>
              <a:spcAft>
                <a:spcPts val="0"/>
              </a:spcAft>
              <a:buClr>
                <a:srgbClr val="888888"/>
              </a:buClr>
              <a:buSzPts val="1400"/>
              <a:buNone/>
              <a:defRPr sz="1400">
                <a:solidFill>
                  <a:srgbClr val="888888"/>
                </a:solidFill>
              </a:defRPr>
            </a:lvl4pPr>
            <a:lvl5pPr marL="2286000" lvl="4" indent="-228600" algn="l" rtl="0">
              <a:spcBef>
                <a:spcPts val="280"/>
              </a:spcBef>
              <a:spcAft>
                <a:spcPts val="0"/>
              </a:spcAft>
              <a:buClr>
                <a:srgbClr val="888888"/>
              </a:buClr>
              <a:buSzPts val="1400"/>
              <a:buNone/>
              <a:defRPr sz="1400">
                <a:solidFill>
                  <a:srgbClr val="888888"/>
                </a:solidFill>
              </a:defRPr>
            </a:lvl5pPr>
            <a:lvl6pPr marL="2743200" lvl="5" indent="-228600" algn="l" rtl="0">
              <a:spcBef>
                <a:spcPts val="280"/>
              </a:spcBef>
              <a:spcAft>
                <a:spcPts val="0"/>
              </a:spcAft>
              <a:buClr>
                <a:srgbClr val="888888"/>
              </a:buClr>
              <a:buSzPts val="1400"/>
              <a:buNone/>
              <a:defRPr sz="1400">
                <a:solidFill>
                  <a:srgbClr val="888888"/>
                </a:solidFill>
              </a:defRPr>
            </a:lvl6pPr>
            <a:lvl7pPr marL="3200400" lvl="6" indent="-228600" algn="l" rtl="0">
              <a:spcBef>
                <a:spcPts val="280"/>
              </a:spcBef>
              <a:spcAft>
                <a:spcPts val="0"/>
              </a:spcAft>
              <a:buClr>
                <a:srgbClr val="888888"/>
              </a:buClr>
              <a:buSzPts val="1400"/>
              <a:buNone/>
              <a:defRPr sz="1400">
                <a:solidFill>
                  <a:srgbClr val="888888"/>
                </a:solidFill>
              </a:defRPr>
            </a:lvl7pPr>
            <a:lvl8pPr marL="3657600" lvl="7" indent="-228600" algn="l" rtl="0">
              <a:spcBef>
                <a:spcPts val="280"/>
              </a:spcBef>
              <a:spcAft>
                <a:spcPts val="0"/>
              </a:spcAft>
              <a:buClr>
                <a:srgbClr val="888888"/>
              </a:buClr>
              <a:buSzPts val="1400"/>
              <a:buNone/>
              <a:defRPr sz="1400">
                <a:solidFill>
                  <a:srgbClr val="888888"/>
                </a:solidFill>
              </a:defRPr>
            </a:lvl8pPr>
            <a:lvl9pPr marL="4114800" lvl="8" indent="-228600" algn="l" rtl="0">
              <a:spcBef>
                <a:spcPts val="280"/>
              </a:spcBef>
              <a:spcAft>
                <a:spcPts val="0"/>
              </a:spcAft>
              <a:buClr>
                <a:srgbClr val="888888"/>
              </a:buClr>
              <a:buSzPts val="1400"/>
              <a:buNone/>
              <a:defRPr sz="1400">
                <a:solidFill>
                  <a:srgbClr val="888888"/>
                </a:solidFill>
              </a:defRPr>
            </a:lvl9pPr>
          </a:lstStyle>
          <a:p>
            <a:endParaRPr/>
          </a:p>
        </p:txBody>
      </p:sp>
      <p:sp>
        <p:nvSpPr>
          <p:cNvPr id="78" name="Google Shape;78;p17"/>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9" name="Google Shape;79;p17"/>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0" name="Google Shape;80;p17"/>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1"/>
        <p:cNvGrpSpPr/>
        <p:nvPr/>
      </p:nvGrpSpPr>
      <p:grpSpPr>
        <a:xfrm>
          <a:off x="0" y="0"/>
          <a:ext cx="0" cy="0"/>
          <a:chOff x="0" y="0"/>
          <a:chExt cx="0" cy="0"/>
        </a:xfrm>
      </p:grpSpPr>
      <p:sp>
        <p:nvSpPr>
          <p:cNvPr id="82" name="Google Shape;82;p18"/>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4400"/>
              <a:buFont typeface="Calibri"/>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83" name="Google Shape;83;p18"/>
          <p:cNvSpPr txBox="1">
            <a:spLocks noGrp="1"/>
          </p:cNvSpPr>
          <p:nvPr>
            <p:ph type="body" idx="1"/>
          </p:nvPr>
        </p:nvSpPr>
        <p:spPr>
          <a:xfrm>
            <a:off x="457200" y="1151335"/>
            <a:ext cx="4040100" cy="480000"/>
          </a:xfrm>
          <a:prstGeom prst="rect">
            <a:avLst/>
          </a:prstGeom>
          <a:noFill/>
          <a:ln>
            <a:noFill/>
          </a:ln>
        </p:spPr>
        <p:txBody>
          <a:bodyPr spcFirstLastPara="1" wrap="square" lIns="91425" tIns="45700" rIns="91425" bIns="45700" anchor="b" anchorCtr="0">
            <a:noAutofit/>
          </a:bodyPr>
          <a:lstStyle>
            <a:lvl1pPr marL="457200" lvl="0" indent="-228600" algn="l" rtl="0">
              <a:spcBef>
                <a:spcPts val="480"/>
              </a:spcBef>
              <a:spcAft>
                <a:spcPts val="0"/>
              </a:spcAft>
              <a:buClr>
                <a:schemeClr val="dk1"/>
              </a:buClr>
              <a:buSzPts val="2400"/>
              <a:buNone/>
              <a:defRPr sz="2400" b="1"/>
            </a:lvl1pPr>
            <a:lvl2pPr marL="914400" lvl="1" indent="-228600" algn="l" rtl="0">
              <a:spcBef>
                <a:spcPts val="400"/>
              </a:spcBef>
              <a:spcAft>
                <a:spcPts val="0"/>
              </a:spcAft>
              <a:buClr>
                <a:schemeClr val="dk1"/>
              </a:buClr>
              <a:buSzPts val="2000"/>
              <a:buNone/>
              <a:defRPr sz="2000" b="1"/>
            </a:lvl2pPr>
            <a:lvl3pPr marL="1371600" lvl="2" indent="-228600" algn="l" rtl="0">
              <a:spcBef>
                <a:spcPts val="360"/>
              </a:spcBef>
              <a:spcAft>
                <a:spcPts val="0"/>
              </a:spcAft>
              <a:buClr>
                <a:schemeClr val="dk1"/>
              </a:buClr>
              <a:buSzPts val="1800"/>
              <a:buNone/>
              <a:defRPr sz="1800" b="1"/>
            </a:lvl3pPr>
            <a:lvl4pPr marL="1828800" lvl="3" indent="-228600" algn="l" rtl="0">
              <a:spcBef>
                <a:spcPts val="320"/>
              </a:spcBef>
              <a:spcAft>
                <a:spcPts val="0"/>
              </a:spcAft>
              <a:buClr>
                <a:schemeClr val="dk1"/>
              </a:buClr>
              <a:buSzPts val="1600"/>
              <a:buNone/>
              <a:defRPr sz="1600" b="1"/>
            </a:lvl4pPr>
            <a:lvl5pPr marL="2286000" lvl="4" indent="-228600" algn="l" rtl="0">
              <a:spcBef>
                <a:spcPts val="320"/>
              </a:spcBef>
              <a:spcAft>
                <a:spcPts val="0"/>
              </a:spcAft>
              <a:buClr>
                <a:schemeClr val="dk1"/>
              </a:buClr>
              <a:buSzPts val="1600"/>
              <a:buNone/>
              <a:defRPr sz="1600" b="1"/>
            </a:lvl5pPr>
            <a:lvl6pPr marL="2743200" lvl="5" indent="-228600" algn="l" rtl="0">
              <a:spcBef>
                <a:spcPts val="320"/>
              </a:spcBef>
              <a:spcAft>
                <a:spcPts val="0"/>
              </a:spcAft>
              <a:buClr>
                <a:schemeClr val="dk1"/>
              </a:buClr>
              <a:buSzPts val="1600"/>
              <a:buNone/>
              <a:defRPr sz="1600" b="1"/>
            </a:lvl6pPr>
            <a:lvl7pPr marL="3200400" lvl="6" indent="-228600" algn="l" rtl="0">
              <a:spcBef>
                <a:spcPts val="320"/>
              </a:spcBef>
              <a:spcAft>
                <a:spcPts val="0"/>
              </a:spcAft>
              <a:buClr>
                <a:schemeClr val="dk1"/>
              </a:buClr>
              <a:buSzPts val="1600"/>
              <a:buNone/>
              <a:defRPr sz="1600" b="1"/>
            </a:lvl7pPr>
            <a:lvl8pPr marL="3657600" lvl="7" indent="-228600" algn="l" rtl="0">
              <a:spcBef>
                <a:spcPts val="320"/>
              </a:spcBef>
              <a:spcAft>
                <a:spcPts val="0"/>
              </a:spcAft>
              <a:buClr>
                <a:schemeClr val="dk1"/>
              </a:buClr>
              <a:buSzPts val="1600"/>
              <a:buNone/>
              <a:defRPr sz="1600" b="1"/>
            </a:lvl8pPr>
            <a:lvl9pPr marL="4114800" lvl="8" indent="-228600" algn="l" rtl="0">
              <a:spcBef>
                <a:spcPts val="320"/>
              </a:spcBef>
              <a:spcAft>
                <a:spcPts val="0"/>
              </a:spcAft>
              <a:buClr>
                <a:schemeClr val="dk1"/>
              </a:buClr>
              <a:buSzPts val="1600"/>
              <a:buNone/>
              <a:defRPr sz="1600" b="1"/>
            </a:lvl9pPr>
          </a:lstStyle>
          <a:p>
            <a:endParaRPr/>
          </a:p>
        </p:txBody>
      </p:sp>
      <p:sp>
        <p:nvSpPr>
          <p:cNvPr id="84" name="Google Shape;84;p18"/>
          <p:cNvSpPr txBox="1">
            <a:spLocks noGrp="1"/>
          </p:cNvSpPr>
          <p:nvPr>
            <p:ph type="body" idx="2"/>
          </p:nvPr>
        </p:nvSpPr>
        <p:spPr>
          <a:xfrm>
            <a:off x="457200" y="1631156"/>
            <a:ext cx="4040100" cy="2963400"/>
          </a:xfrm>
          <a:prstGeom prst="rect">
            <a:avLst/>
          </a:prstGeom>
          <a:noFill/>
          <a:ln>
            <a:noFill/>
          </a:ln>
        </p:spPr>
        <p:txBody>
          <a:bodyPr spcFirstLastPara="1" wrap="square" lIns="91425" tIns="45700" rIns="91425" bIns="45700" anchor="t" anchorCtr="0">
            <a:noAutofit/>
          </a:bodyPr>
          <a:lstStyle>
            <a:lvl1pPr marL="457200" lvl="0" indent="-381000" algn="l" rtl="0">
              <a:spcBef>
                <a:spcPts val="480"/>
              </a:spcBef>
              <a:spcAft>
                <a:spcPts val="0"/>
              </a:spcAft>
              <a:buClr>
                <a:schemeClr val="dk1"/>
              </a:buClr>
              <a:buSzPts val="2400"/>
              <a:buChar char="•"/>
              <a:defRPr sz="2400"/>
            </a:lvl1pPr>
            <a:lvl2pPr marL="914400" lvl="1" indent="-355600" algn="l" rtl="0">
              <a:spcBef>
                <a:spcPts val="400"/>
              </a:spcBef>
              <a:spcAft>
                <a:spcPts val="0"/>
              </a:spcAft>
              <a:buClr>
                <a:schemeClr val="dk1"/>
              </a:buClr>
              <a:buSzPts val="2000"/>
              <a:buChar char="–"/>
              <a:defRPr sz="2000"/>
            </a:lvl2pPr>
            <a:lvl3pPr marL="1371600" lvl="2" indent="-342900" algn="l" rtl="0">
              <a:spcBef>
                <a:spcPts val="360"/>
              </a:spcBef>
              <a:spcAft>
                <a:spcPts val="0"/>
              </a:spcAft>
              <a:buClr>
                <a:schemeClr val="dk1"/>
              </a:buClr>
              <a:buSzPts val="1800"/>
              <a:buChar char="•"/>
              <a:defRPr sz="1800"/>
            </a:lvl3pPr>
            <a:lvl4pPr marL="1828800" lvl="3" indent="-330200" algn="l" rtl="0">
              <a:spcBef>
                <a:spcPts val="320"/>
              </a:spcBef>
              <a:spcAft>
                <a:spcPts val="0"/>
              </a:spcAft>
              <a:buClr>
                <a:schemeClr val="dk1"/>
              </a:buClr>
              <a:buSzPts val="1600"/>
              <a:buChar char="–"/>
              <a:defRPr sz="1600"/>
            </a:lvl4pPr>
            <a:lvl5pPr marL="2286000" lvl="4" indent="-330200" algn="l" rtl="0">
              <a:spcBef>
                <a:spcPts val="320"/>
              </a:spcBef>
              <a:spcAft>
                <a:spcPts val="0"/>
              </a:spcAft>
              <a:buClr>
                <a:schemeClr val="dk1"/>
              </a:buClr>
              <a:buSzPts val="1600"/>
              <a:buChar char="»"/>
              <a:defRPr sz="1600"/>
            </a:lvl5pPr>
            <a:lvl6pPr marL="2743200" lvl="5" indent="-330200" algn="l" rtl="0">
              <a:spcBef>
                <a:spcPts val="320"/>
              </a:spcBef>
              <a:spcAft>
                <a:spcPts val="0"/>
              </a:spcAft>
              <a:buClr>
                <a:schemeClr val="dk1"/>
              </a:buClr>
              <a:buSzPts val="1600"/>
              <a:buChar char="•"/>
              <a:defRPr sz="1600"/>
            </a:lvl6pPr>
            <a:lvl7pPr marL="3200400" lvl="6" indent="-330200" algn="l" rtl="0">
              <a:spcBef>
                <a:spcPts val="320"/>
              </a:spcBef>
              <a:spcAft>
                <a:spcPts val="0"/>
              </a:spcAft>
              <a:buClr>
                <a:schemeClr val="dk1"/>
              </a:buClr>
              <a:buSzPts val="1600"/>
              <a:buChar char="•"/>
              <a:defRPr sz="1600"/>
            </a:lvl7pPr>
            <a:lvl8pPr marL="3657600" lvl="7" indent="-330200" algn="l" rtl="0">
              <a:spcBef>
                <a:spcPts val="320"/>
              </a:spcBef>
              <a:spcAft>
                <a:spcPts val="0"/>
              </a:spcAft>
              <a:buClr>
                <a:schemeClr val="dk1"/>
              </a:buClr>
              <a:buSzPts val="1600"/>
              <a:buChar char="•"/>
              <a:defRPr sz="1600"/>
            </a:lvl8pPr>
            <a:lvl9pPr marL="4114800" lvl="8" indent="-330200" algn="l" rtl="0">
              <a:spcBef>
                <a:spcPts val="320"/>
              </a:spcBef>
              <a:spcAft>
                <a:spcPts val="0"/>
              </a:spcAft>
              <a:buClr>
                <a:schemeClr val="dk1"/>
              </a:buClr>
              <a:buSzPts val="1600"/>
              <a:buChar char="•"/>
              <a:defRPr sz="1600"/>
            </a:lvl9pPr>
          </a:lstStyle>
          <a:p>
            <a:endParaRPr/>
          </a:p>
        </p:txBody>
      </p:sp>
      <p:sp>
        <p:nvSpPr>
          <p:cNvPr id="85" name="Google Shape;85;p18"/>
          <p:cNvSpPr txBox="1">
            <a:spLocks noGrp="1"/>
          </p:cNvSpPr>
          <p:nvPr>
            <p:ph type="body" idx="3"/>
          </p:nvPr>
        </p:nvSpPr>
        <p:spPr>
          <a:xfrm>
            <a:off x="4645025" y="1151335"/>
            <a:ext cx="4041900" cy="480000"/>
          </a:xfrm>
          <a:prstGeom prst="rect">
            <a:avLst/>
          </a:prstGeom>
          <a:noFill/>
          <a:ln>
            <a:noFill/>
          </a:ln>
        </p:spPr>
        <p:txBody>
          <a:bodyPr spcFirstLastPara="1" wrap="square" lIns="91425" tIns="45700" rIns="91425" bIns="45700" anchor="b" anchorCtr="0">
            <a:noAutofit/>
          </a:bodyPr>
          <a:lstStyle>
            <a:lvl1pPr marL="457200" lvl="0" indent="-228600" algn="l" rtl="0">
              <a:spcBef>
                <a:spcPts val="480"/>
              </a:spcBef>
              <a:spcAft>
                <a:spcPts val="0"/>
              </a:spcAft>
              <a:buClr>
                <a:schemeClr val="dk1"/>
              </a:buClr>
              <a:buSzPts val="2400"/>
              <a:buNone/>
              <a:defRPr sz="2400" b="1"/>
            </a:lvl1pPr>
            <a:lvl2pPr marL="914400" lvl="1" indent="-228600" algn="l" rtl="0">
              <a:spcBef>
                <a:spcPts val="400"/>
              </a:spcBef>
              <a:spcAft>
                <a:spcPts val="0"/>
              </a:spcAft>
              <a:buClr>
                <a:schemeClr val="dk1"/>
              </a:buClr>
              <a:buSzPts val="2000"/>
              <a:buNone/>
              <a:defRPr sz="2000" b="1"/>
            </a:lvl2pPr>
            <a:lvl3pPr marL="1371600" lvl="2" indent="-228600" algn="l" rtl="0">
              <a:spcBef>
                <a:spcPts val="360"/>
              </a:spcBef>
              <a:spcAft>
                <a:spcPts val="0"/>
              </a:spcAft>
              <a:buClr>
                <a:schemeClr val="dk1"/>
              </a:buClr>
              <a:buSzPts val="1800"/>
              <a:buNone/>
              <a:defRPr sz="1800" b="1"/>
            </a:lvl3pPr>
            <a:lvl4pPr marL="1828800" lvl="3" indent="-228600" algn="l" rtl="0">
              <a:spcBef>
                <a:spcPts val="320"/>
              </a:spcBef>
              <a:spcAft>
                <a:spcPts val="0"/>
              </a:spcAft>
              <a:buClr>
                <a:schemeClr val="dk1"/>
              </a:buClr>
              <a:buSzPts val="1600"/>
              <a:buNone/>
              <a:defRPr sz="1600" b="1"/>
            </a:lvl4pPr>
            <a:lvl5pPr marL="2286000" lvl="4" indent="-228600" algn="l" rtl="0">
              <a:spcBef>
                <a:spcPts val="320"/>
              </a:spcBef>
              <a:spcAft>
                <a:spcPts val="0"/>
              </a:spcAft>
              <a:buClr>
                <a:schemeClr val="dk1"/>
              </a:buClr>
              <a:buSzPts val="1600"/>
              <a:buNone/>
              <a:defRPr sz="1600" b="1"/>
            </a:lvl5pPr>
            <a:lvl6pPr marL="2743200" lvl="5" indent="-228600" algn="l" rtl="0">
              <a:spcBef>
                <a:spcPts val="320"/>
              </a:spcBef>
              <a:spcAft>
                <a:spcPts val="0"/>
              </a:spcAft>
              <a:buClr>
                <a:schemeClr val="dk1"/>
              </a:buClr>
              <a:buSzPts val="1600"/>
              <a:buNone/>
              <a:defRPr sz="1600" b="1"/>
            </a:lvl6pPr>
            <a:lvl7pPr marL="3200400" lvl="6" indent="-228600" algn="l" rtl="0">
              <a:spcBef>
                <a:spcPts val="320"/>
              </a:spcBef>
              <a:spcAft>
                <a:spcPts val="0"/>
              </a:spcAft>
              <a:buClr>
                <a:schemeClr val="dk1"/>
              </a:buClr>
              <a:buSzPts val="1600"/>
              <a:buNone/>
              <a:defRPr sz="1600" b="1"/>
            </a:lvl7pPr>
            <a:lvl8pPr marL="3657600" lvl="7" indent="-228600" algn="l" rtl="0">
              <a:spcBef>
                <a:spcPts val="320"/>
              </a:spcBef>
              <a:spcAft>
                <a:spcPts val="0"/>
              </a:spcAft>
              <a:buClr>
                <a:schemeClr val="dk1"/>
              </a:buClr>
              <a:buSzPts val="1600"/>
              <a:buNone/>
              <a:defRPr sz="1600" b="1"/>
            </a:lvl8pPr>
            <a:lvl9pPr marL="4114800" lvl="8" indent="-228600" algn="l" rtl="0">
              <a:spcBef>
                <a:spcPts val="320"/>
              </a:spcBef>
              <a:spcAft>
                <a:spcPts val="0"/>
              </a:spcAft>
              <a:buClr>
                <a:schemeClr val="dk1"/>
              </a:buClr>
              <a:buSzPts val="1600"/>
              <a:buNone/>
              <a:defRPr sz="1600" b="1"/>
            </a:lvl9pPr>
          </a:lstStyle>
          <a:p>
            <a:endParaRPr/>
          </a:p>
        </p:txBody>
      </p:sp>
      <p:sp>
        <p:nvSpPr>
          <p:cNvPr id="86" name="Google Shape;86;p18"/>
          <p:cNvSpPr txBox="1">
            <a:spLocks noGrp="1"/>
          </p:cNvSpPr>
          <p:nvPr>
            <p:ph type="body" idx="4"/>
          </p:nvPr>
        </p:nvSpPr>
        <p:spPr>
          <a:xfrm>
            <a:off x="4645025" y="1631156"/>
            <a:ext cx="4041900" cy="2963400"/>
          </a:xfrm>
          <a:prstGeom prst="rect">
            <a:avLst/>
          </a:prstGeom>
          <a:noFill/>
          <a:ln>
            <a:noFill/>
          </a:ln>
        </p:spPr>
        <p:txBody>
          <a:bodyPr spcFirstLastPara="1" wrap="square" lIns="91425" tIns="45700" rIns="91425" bIns="45700" anchor="t" anchorCtr="0">
            <a:noAutofit/>
          </a:bodyPr>
          <a:lstStyle>
            <a:lvl1pPr marL="457200" lvl="0" indent="-381000" algn="l" rtl="0">
              <a:spcBef>
                <a:spcPts val="480"/>
              </a:spcBef>
              <a:spcAft>
                <a:spcPts val="0"/>
              </a:spcAft>
              <a:buClr>
                <a:schemeClr val="dk1"/>
              </a:buClr>
              <a:buSzPts val="2400"/>
              <a:buChar char="•"/>
              <a:defRPr sz="2400"/>
            </a:lvl1pPr>
            <a:lvl2pPr marL="914400" lvl="1" indent="-355600" algn="l" rtl="0">
              <a:spcBef>
                <a:spcPts val="400"/>
              </a:spcBef>
              <a:spcAft>
                <a:spcPts val="0"/>
              </a:spcAft>
              <a:buClr>
                <a:schemeClr val="dk1"/>
              </a:buClr>
              <a:buSzPts val="2000"/>
              <a:buChar char="–"/>
              <a:defRPr sz="2000"/>
            </a:lvl2pPr>
            <a:lvl3pPr marL="1371600" lvl="2" indent="-342900" algn="l" rtl="0">
              <a:spcBef>
                <a:spcPts val="360"/>
              </a:spcBef>
              <a:spcAft>
                <a:spcPts val="0"/>
              </a:spcAft>
              <a:buClr>
                <a:schemeClr val="dk1"/>
              </a:buClr>
              <a:buSzPts val="1800"/>
              <a:buChar char="•"/>
              <a:defRPr sz="1800"/>
            </a:lvl3pPr>
            <a:lvl4pPr marL="1828800" lvl="3" indent="-330200" algn="l" rtl="0">
              <a:spcBef>
                <a:spcPts val="320"/>
              </a:spcBef>
              <a:spcAft>
                <a:spcPts val="0"/>
              </a:spcAft>
              <a:buClr>
                <a:schemeClr val="dk1"/>
              </a:buClr>
              <a:buSzPts val="1600"/>
              <a:buChar char="–"/>
              <a:defRPr sz="1600"/>
            </a:lvl4pPr>
            <a:lvl5pPr marL="2286000" lvl="4" indent="-330200" algn="l" rtl="0">
              <a:spcBef>
                <a:spcPts val="320"/>
              </a:spcBef>
              <a:spcAft>
                <a:spcPts val="0"/>
              </a:spcAft>
              <a:buClr>
                <a:schemeClr val="dk1"/>
              </a:buClr>
              <a:buSzPts val="1600"/>
              <a:buChar char="»"/>
              <a:defRPr sz="1600"/>
            </a:lvl5pPr>
            <a:lvl6pPr marL="2743200" lvl="5" indent="-330200" algn="l" rtl="0">
              <a:spcBef>
                <a:spcPts val="320"/>
              </a:spcBef>
              <a:spcAft>
                <a:spcPts val="0"/>
              </a:spcAft>
              <a:buClr>
                <a:schemeClr val="dk1"/>
              </a:buClr>
              <a:buSzPts val="1600"/>
              <a:buChar char="•"/>
              <a:defRPr sz="1600"/>
            </a:lvl6pPr>
            <a:lvl7pPr marL="3200400" lvl="6" indent="-330200" algn="l" rtl="0">
              <a:spcBef>
                <a:spcPts val="320"/>
              </a:spcBef>
              <a:spcAft>
                <a:spcPts val="0"/>
              </a:spcAft>
              <a:buClr>
                <a:schemeClr val="dk1"/>
              </a:buClr>
              <a:buSzPts val="1600"/>
              <a:buChar char="•"/>
              <a:defRPr sz="1600"/>
            </a:lvl7pPr>
            <a:lvl8pPr marL="3657600" lvl="7" indent="-330200" algn="l" rtl="0">
              <a:spcBef>
                <a:spcPts val="320"/>
              </a:spcBef>
              <a:spcAft>
                <a:spcPts val="0"/>
              </a:spcAft>
              <a:buClr>
                <a:schemeClr val="dk1"/>
              </a:buClr>
              <a:buSzPts val="1600"/>
              <a:buChar char="•"/>
              <a:defRPr sz="1600"/>
            </a:lvl8pPr>
            <a:lvl9pPr marL="4114800" lvl="8" indent="-330200" algn="l" rtl="0">
              <a:spcBef>
                <a:spcPts val="320"/>
              </a:spcBef>
              <a:spcAft>
                <a:spcPts val="0"/>
              </a:spcAft>
              <a:buClr>
                <a:schemeClr val="dk1"/>
              </a:buClr>
              <a:buSzPts val="1600"/>
              <a:buChar char="•"/>
              <a:defRPr sz="1600"/>
            </a:lvl9pPr>
          </a:lstStyle>
          <a:p>
            <a:endParaRPr/>
          </a:p>
        </p:txBody>
      </p:sp>
      <p:sp>
        <p:nvSpPr>
          <p:cNvPr id="87" name="Google Shape;87;p18"/>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8" name="Google Shape;88;p18"/>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9" name="Google Shape;89;p18"/>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0"/>
        <p:cNvGrpSpPr/>
        <p:nvPr/>
      </p:nvGrpSpPr>
      <p:grpSpPr>
        <a:xfrm>
          <a:off x="0" y="0"/>
          <a:ext cx="0" cy="0"/>
          <a:chOff x="0" y="0"/>
          <a:chExt cx="0" cy="0"/>
        </a:xfrm>
      </p:grpSpPr>
      <p:sp>
        <p:nvSpPr>
          <p:cNvPr id="91" name="Google Shape;91;p19"/>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2" name="Google Shape;92;p19"/>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3" name="Google Shape;93;p19"/>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4" name="Google Shape;94;p19"/>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5"/>
        <p:cNvGrpSpPr/>
        <p:nvPr/>
      </p:nvGrpSpPr>
      <p:grpSpPr>
        <a:xfrm>
          <a:off x="0" y="0"/>
          <a:ext cx="0" cy="0"/>
          <a:chOff x="0" y="0"/>
          <a:chExt cx="0" cy="0"/>
        </a:xfrm>
      </p:grpSpPr>
      <p:sp>
        <p:nvSpPr>
          <p:cNvPr id="96" name="Google Shape;96;p20"/>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7" name="Google Shape;97;p20"/>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8" name="Google Shape;98;p20"/>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9"/>
        <p:cNvGrpSpPr/>
        <p:nvPr/>
      </p:nvGrpSpPr>
      <p:grpSpPr>
        <a:xfrm>
          <a:off x="0" y="0"/>
          <a:ext cx="0" cy="0"/>
          <a:chOff x="0" y="0"/>
          <a:chExt cx="0" cy="0"/>
        </a:xfrm>
      </p:grpSpPr>
      <p:sp>
        <p:nvSpPr>
          <p:cNvPr id="100" name="Google Shape;100;p21"/>
          <p:cNvSpPr txBox="1">
            <a:spLocks noGrp="1"/>
          </p:cNvSpPr>
          <p:nvPr>
            <p:ph type="title"/>
          </p:nvPr>
        </p:nvSpPr>
        <p:spPr>
          <a:xfrm>
            <a:off x="457200" y="204788"/>
            <a:ext cx="3008400" cy="8715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Clr>
                <a:schemeClr val="dk1"/>
              </a:buClr>
              <a:buSzPts val="2000"/>
              <a:buFont typeface="Calibri"/>
              <a:buNone/>
              <a:defRPr sz="2000" b="1"/>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1" name="Google Shape;101;p21"/>
          <p:cNvSpPr txBox="1">
            <a:spLocks noGrp="1"/>
          </p:cNvSpPr>
          <p:nvPr>
            <p:ph type="body" idx="1"/>
          </p:nvPr>
        </p:nvSpPr>
        <p:spPr>
          <a:xfrm>
            <a:off x="3575050" y="204788"/>
            <a:ext cx="5111700" cy="4389600"/>
          </a:xfrm>
          <a:prstGeom prst="rect">
            <a:avLst/>
          </a:prstGeom>
          <a:noFill/>
          <a:ln>
            <a:noFill/>
          </a:ln>
        </p:spPr>
        <p:txBody>
          <a:bodyPr spcFirstLastPara="1" wrap="square" lIns="91425" tIns="45700" rIns="91425" bIns="45700" anchor="t" anchorCtr="0">
            <a:noAutofit/>
          </a:bodyPr>
          <a:lstStyle>
            <a:lvl1pPr marL="457200" lvl="0" indent="-431800" algn="l" rtl="0">
              <a:spcBef>
                <a:spcPts val="640"/>
              </a:spcBef>
              <a:spcAft>
                <a:spcPts val="0"/>
              </a:spcAft>
              <a:buClr>
                <a:schemeClr val="dk1"/>
              </a:buClr>
              <a:buSzPts val="3200"/>
              <a:buChar char="•"/>
              <a:defRPr sz="3200"/>
            </a:lvl1pPr>
            <a:lvl2pPr marL="914400" lvl="1" indent="-406400" algn="l" rtl="0">
              <a:spcBef>
                <a:spcPts val="560"/>
              </a:spcBef>
              <a:spcAft>
                <a:spcPts val="0"/>
              </a:spcAft>
              <a:buClr>
                <a:schemeClr val="dk1"/>
              </a:buClr>
              <a:buSzPts val="2800"/>
              <a:buChar char="–"/>
              <a:defRPr sz="2800"/>
            </a:lvl2pPr>
            <a:lvl3pPr marL="1371600" lvl="2" indent="-381000" algn="l" rtl="0">
              <a:spcBef>
                <a:spcPts val="480"/>
              </a:spcBef>
              <a:spcAft>
                <a:spcPts val="0"/>
              </a:spcAft>
              <a:buClr>
                <a:schemeClr val="dk1"/>
              </a:buClr>
              <a:buSzPts val="2400"/>
              <a:buChar char="•"/>
              <a:defRPr sz="2400"/>
            </a:lvl3pPr>
            <a:lvl4pPr marL="1828800" lvl="3" indent="-355600" algn="l" rtl="0">
              <a:spcBef>
                <a:spcPts val="400"/>
              </a:spcBef>
              <a:spcAft>
                <a:spcPts val="0"/>
              </a:spcAft>
              <a:buClr>
                <a:schemeClr val="dk1"/>
              </a:buClr>
              <a:buSzPts val="2000"/>
              <a:buChar char="–"/>
              <a:defRPr sz="2000"/>
            </a:lvl4pPr>
            <a:lvl5pPr marL="2286000" lvl="4" indent="-355600" algn="l" rtl="0">
              <a:spcBef>
                <a:spcPts val="400"/>
              </a:spcBef>
              <a:spcAft>
                <a:spcPts val="0"/>
              </a:spcAft>
              <a:buClr>
                <a:schemeClr val="dk1"/>
              </a:buClr>
              <a:buSzPts val="2000"/>
              <a:buChar char="»"/>
              <a:defRPr sz="2000"/>
            </a:lvl5pPr>
            <a:lvl6pPr marL="2743200" lvl="5" indent="-355600" algn="l" rtl="0">
              <a:spcBef>
                <a:spcPts val="400"/>
              </a:spcBef>
              <a:spcAft>
                <a:spcPts val="0"/>
              </a:spcAft>
              <a:buClr>
                <a:schemeClr val="dk1"/>
              </a:buClr>
              <a:buSzPts val="2000"/>
              <a:buChar char="•"/>
              <a:defRPr sz="2000"/>
            </a:lvl6pPr>
            <a:lvl7pPr marL="3200400" lvl="6" indent="-355600" algn="l" rtl="0">
              <a:spcBef>
                <a:spcPts val="400"/>
              </a:spcBef>
              <a:spcAft>
                <a:spcPts val="0"/>
              </a:spcAft>
              <a:buClr>
                <a:schemeClr val="dk1"/>
              </a:buClr>
              <a:buSzPts val="2000"/>
              <a:buChar char="•"/>
              <a:defRPr sz="2000"/>
            </a:lvl7pPr>
            <a:lvl8pPr marL="3657600" lvl="7" indent="-355600" algn="l" rtl="0">
              <a:spcBef>
                <a:spcPts val="400"/>
              </a:spcBef>
              <a:spcAft>
                <a:spcPts val="0"/>
              </a:spcAft>
              <a:buClr>
                <a:schemeClr val="dk1"/>
              </a:buClr>
              <a:buSzPts val="2000"/>
              <a:buChar char="•"/>
              <a:defRPr sz="2000"/>
            </a:lvl8pPr>
            <a:lvl9pPr marL="4114800" lvl="8" indent="-355600" algn="l" rtl="0">
              <a:spcBef>
                <a:spcPts val="400"/>
              </a:spcBef>
              <a:spcAft>
                <a:spcPts val="0"/>
              </a:spcAft>
              <a:buClr>
                <a:schemeClr val="dk1"/>
              </a:buClr>
              <a:buSzPts val="2000"/>
              <a:buChar char="•"/>
              <a:defRPr sz="2000"/>
            </a:lvl9pPr>
          </a:lstStyle>
          <a:p>
            <a:endParaRPr/>
          </a:p>
        </p:txBody>
      </p:sp>
      <p:sp>
        <p:nvSpPr>
          <p:cNvPr id="102" name="Google Shape;102;p21"/>
          <p:cNvSpPr txBox="1">
            <a:spLocks noGrp="1"/>
          </p:cNvSpPr>
          <p:nvPr>
            <p:ph type="body" idx="2"/>
          </p:nvPr>
        </p:nvSpPr>
        <p:spPr>
          <a:xfrm>
            <a:off x="457200" y="1076325"/>
            <a:ext cx="3008400" cy="3518400"/>
          </a:xfrm>
          <a:prstGeom prst="rect">
            <a:avLst/>
          </a:prstGeom>
          <a:noFill/>
          <a:ln>
            <a:noFill/>
          </a:ln>
        </p:spPr>
        <p:txBody>
          <a:bodyPr spcFirstLastPara="1" wrap="square" lIns="91425" tIns="45700" rIns="91425" bIns="45700" anchor="t" anchorCtr="0">
            <a:noAutofit/>
          </a:bodyPr>
          <a:lstStyle>
            <a:lvl1pPr marL="457200" lvl="0" indent="-228600" algn="l" rtl="0">
              <a:spcBef>
                <a:spcPts val="280"/>
              </a:spcBef>
              <a:spcAft>
                <a:spcPts val="0"/>
              </a:spcAft>
              <a:buClr>
                <a:schemeClr val="dk1"/>
              </a:buClr>
              <a:buSzPts val="1400"/>
              <a:buNone/>
              <a:defRPr sz="1400"/>
            </a:lvl1pPr>
            <a:lvl2pPr marL="914400" lvl="1" indent="-228600" algn="l" rtl="0">
              <a:spcBef>
                <a:spcPts val="240"/>
              </a:spcBef>
              <a:spcAft>
                <a:spcPts val="0"/>
              </a:spcAft>
              <a:buClr>
                <a:schemeClr val="dk1"/>
              </a:buClr>
              <a:buSzPts val="1200"/>
              <a:buNone/>
              <a:defRPr sz="1200"/>
            </a:lvl2pPr>
            <a:lvl3pPr marL="1371600" lvl="2" indent="-228600" algn="l" rtl="0">
              <a:spcBef>
                <a:spcPts val="200"/>
              </a:spcBef>
              <a:spcAft>
                <a:spcPts val="0"/>
              </a:spcAft>
              <a:buClr>
                <a:schemeClr val="dk1"/>
              </a:buClr>
              <a:buSzPts val="1000"/>
              <a:buNone/>
              <a:defRPr sz="1000"/>
            </a:lvl3pPr>
            <a:lvl4pPr marL="1828800" lvl="3" indent="-228600" algn="l" rtl="0">
              <a:spcBef>
                <a:spcPts val="180"/>
              </a:spcBef>
              <a:spcAft>
                <a:spcPts val="0"/>
              </a:spcAft>
              <a:buClr>
                <a:schemeClr val="dk1"/>
              </a:buClr>
              <a:buSzPts val="900"/>
              <a:buNone/>
              <a:defRPr sz="900"/>
            </a:lvl4pPr>
            <a:lvl5pPr marL="2286000" lvl="4" indent="-228600" algn="l" rtl="0">
              <a:spcBef>
                <a:spcPts val="180"/>
              </a:spcBef>
              <a:spcAft>
                <a:spcPts val="0"/>
              </a:spcAft>
              <a:buClr>
                <a:schemeClr val="dk1"/>
              </a:buClr>
              <a:buSzPts val="900"/>
              <a:buNone/>
              <a:defRPr sz="900"/>
            </a:lvl5pPr>
            <a:lvl6pPr marL="2743200" lvl="5" indent="-228600" algn="l" rtl="0">
              <a:spcBef>
                <a:spcPts val="180"/>
              </a:spcBef>
              <a:spcAft>
                <a:spcPts val="0"/>
              </a:spcAft>
              <a:buClr>
                <a:schemeClr val="dk1"/>
              </a:buClr>
              <a:buSzPts val="900"/>
              <a:buNone/>
              <a:defRPr sz="900"/>
            </a:lvl6pPr>
            <a:lvl7pPr marL="3200400" lvl="6" indent="-228600" algn="l" rtl="0">
              <a:spcBef>
                <a:spcPts val="180"/>
              </a:spcBef>
              <a:spcAft>
                <a:spcPts val="0"/>
              </a:spcAft>
              <a:buClr>
                <a:schemeClr val="dk1"/>
              </a:buClr>
              <a:buSzPts val="900"/>
              <a:buNone/>
              <a:defRPr sz="900"/>
            </a:lvl7pPr>
            <a:lvl8pPr marL="3657600" lvl="7" indent="-228600" algn="l" rtl="0">
              <a:spcBef>
                <a:spcPts val="180"/>
              </a:spcBef>
              <a:spcAft>
                <a:spcPts val="0"/>
              </a:spcAft>
              <a:buClr>
                <a:schemeClr val="dk1"/>
              </a:buClr>
              <a:buSzPts val="900"/>
              <a:buNone/>
              <a:defRPr sz="900"/>
            </a:lvl8pPr>
            <a:lvl9pPr marL="4114800" lvl="8" indent="-228600" algn="l" rtl="0">
              <a:spcBef>
                <a:spcPts val="180"/>
              </a:spcBef>
              <a:spcAft>
                <a:spcPts val="0"/>
              </a:spcAft>
              <a:buClr>
                <a:schemeClr val="dk1"/>
              </a:buClr>
              <a:buSzPts val="900"/>
              <a:buNone/>
              <a:defRPr sz="900"/>
            </a:lvl9pPr>
          </a:lstStyle>
          <a:p>
            <a:endParaRPr/>
          </a:p>
        </p:txBody>
      </p:sp>
      <p:sp>
        <p:nvSpPr>
          <p:cNvPr id="103" name="Google Shape;103;p21"/>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4" name="Google Shape;104;p21"/>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5" name="Google Shape;105;p21"/>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06"/>
        <p:cNvGrpSpPr/>
        <p:nvPr/>
      </p:nvGrpSpPr>
      <p:grpSpPr>
        <a:xfrm>
          <a:off x="0" y="0"/>
          <a:ext cx="0" cy="0"/>
          <a:chOff x="0" y="0"/>
          <a:chExt cx="0" cy="0"/>
        </a:xfrm>
      </p:grpSpPr>
      <p:sp>
        <p:nvSpPr>
          <p:cNvPr id="107" name="Google Shape;107;p22"/>
          <p:cNvSpPr txBox="1">
            <a:spLocks noGrp="1"/>
          </p:cNvSpPr>
          <p:nvPr>
            <p:ph type="title"/>
          </p:nvPr>
        </p:nvSpPr>
        <p:spPr>
          <a:xfrm>
            <a:off x="1792288" y="3600450"/>
            <a:ext cx="5486400" cy="4251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Clr>
                <a:schemeClr val="dk1"/>
              </a:buClr>
              <a:buSzPts val="2000"/>
              <a:buFont typeface="Calibri"/>
              <a:buNone/>
              <a:defRPr sz="2000" b="1"/>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8" name="Google Shape;108;p22"/>
          <p:cNvSpPr>
            <a:spLocks noGrp="1"/>
          </p:cNvSpPr>
          <p:nvPr>
            <p:ph type="pic" idx="2"/>
          </p:nvPr>
        </p:nvSpPr>
        <p:spPr>
          <a:xfrm>
            <a:off x="1792288" y="459581"/>
            <a:ext cx="5486400" cy="3086100"/>
          </a:xfrm>
          <a:prstGeom prst="rect">
            <a:avLst/>
          </a:prstGeom>
          <a:noFill/>
          <a:ln>
            <a:noFill/>
          </a:ln>
        </p:spPr>
        <p:txBody>
          <a:bodyPr spcFirstLastPara="1" wrap="square" lIns="91425" tIns="45700" rIns="91425" bIns="45700" anchor="t" anchorCtr="0">
            <a:no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109" name="Google Shape;109;p22"/>
          <p:cNvSpPr txBox="1">
            <a:spLocks noGrp="1"/>
          </p:cNvSpPr>
          <p:nvPr>
            <p:ph type="body" idx="1"/>
          </p:nvPr>
        </p:nvSpPr>
        <p:spPr>
          <a:xfrm>
            <a:off x="1792288" y="4025503"/>
            <a:ext cx="5486400" cy="603600"/>
          </a:xfrm>
          <a:prstGeom prst="rect">
            <a:avLst/>
          </a:prstGeom>
          <a:noFill/>
          <a:ln>
            <a:noFill/>
          </a:ln>
        </p:spPr>
        <p:txBody>
          <a:bodyPr spcFirstLastPara="1" wrap="square" lIns="91425" tIns="45700" rIns="91425" bIns="45700" anchor="t" anchorCtr="0">
            <a:noAutofit/>
          </a:bodyPr>
          <a:lstStyle>
            <a:lvl1pPr marL="457200" lvl="0" indent="-228600" algn="l" rtl="0">
              <a:spcBef>
                <a:spcPts val="280"/>
              </a:spcBef>
              <a:spcAft>
                <a:spcPts val="0"/>
              </a:spcAft>
              <a:buClr>
                <a:schemeClr val="dk1"/>
              </a:buClr>
              <a:buSzPts val="1400"/>
              <a:buNone/>
              <a:defRPr sz="1400"/>
            </a:lvl1pPr>
            <a:lvl2pPr marL="914400" lvl="1" indent="-228600" algn="l" rtl="0">
              <a:spcBef>
                <a:spcPts val="240"/>
              </a:spcBef>
              <a:spcAft>
                <a:spcPts val="0"/>
              </a:spcAft>
              <a:buClr>
                <a:schemeClr val="dk1"/>
              </a:buClr>
              <a:buSzPts val="1200"/>
              <a:buNone/>
              <a:defRPr sz="1200"/>
            </a:lvl2pPr>
            <a:lvl3pPr marL="1371600" lvl="2" indent="-228600" algn="l" rtl="0">
              <a:spcBef>
                <a:spcPts val="200"/>
              </a:spcBef>
              <a:spcAft>
                <a:spcPts val="0"/>
              </a:spcAft>
              <a:buClr>
                <a:schemeClr val="dk1"/>
              </a:buClr>
              <a:buSzPts val="1000"/>
              <a:buNone/>
              <a:defRPr sz="1000"/>
            </a:lvl3pPr>
            <a:lvl4pPr marL="1828800" lvl="3" indent="-228600" algn="l" rtl="0">
              <a:spcBef>
                <a:spcPts val="180"/>
              </a:spcBef>
              <a:spcAft>
                <a:spcPts val="0"/>
              </a:spcAft>
              <a:buClr>
                <a:schemeClr val="dk1"/>
              </a:buClr>
              <a:buSzPts val="900"/>
              <a:buNone/>
              <a:defRPr sz="900"/>
            </a:lvl4pPr>
            <a:lvl5pPr marL="2286000" lvl="4" indent="-228600" algn="l" rtl="0">
              <a:spcBef>
                <a:spcPts val="180"/>
              </a:spcBef>
              <a:spcAft>
                <a:spcPts val="0"/>
              </a:spcAft>
              <a:buClr>
                <a:schemeClr val="dk1"/>
              </a:buClr>
              <a:buSzPts val="900"/>
              <a:buNone/>
              <a:defRPr sz="900"/>
            </a:lvl5pPr>
            <a:lvl6pPr marL="2743200" lvl="5" indent="-228600" algn="l" rtl="0">
              <a:spcBef>
                <a:spcPts val="180"/>
              </a:spcBef>
              <a:spcAft>
                <a:spcPts val="0"/>
              </a:spcAft>
              <a:buClr>
                <a:schemeClr val="dk1"/>
              </a:buClr>
              <a:buSzPts val="900"/>
              <a:buNone/>
              <a:defRPr sz="900"/>
            </a:lvl6pPr>
            <a:lvl7pPr marL="3200400" lvl="6" indent="-228600" algn="l" rtl="0">
              <a:spcBef>
                <a:spcPts val="180"/>
              </a:spcBef>
              <a:spcAft>
                <a:spcPts val="0"/>
              </a:spcAft>
              <a:buClr>
                <a:schemeClr val="dk1"/>
              </a:buClr>
              <a:buSzPts val="900"/>
              <a:buNone/>
              <a:defRPr sz="900"/>
            </a:lvl7pPr>
            <a:lvl8pPr marL="3657600" lvl="7" indent="-228600" algn="l" rtl="0">
              <a:spcBef>
                <a:spcPts val="180"/>
              </a:spcBef>
              <a:spcAft>
                <a:spcPts val="0"/>
              </a:spcAft>
              <a:buClr>
                <a:schemeClr val="dk1"/>
              </a:buClr>
              <a:buSzPts val="900"/>
              <a:buNone/>
              <a:defRPr sz="900"/>
            </a:lvl8pPr>
            <a:lvl9pPr marL="4114800" lvl="8" indent="-228600" algn="l" rtl="0">
              <a:spcBef>
                <a:spcPts val="180"/>
              </a:spcBef>
              <a:spcAft>
                <a:spcPts val="0"/>
              </a:spcAft>
              <a:buClr>
                <a:schemeClr val="dk1"/>
              </a:buClr>
              <a:buSzPts val="900"/>
              <a:buNone/>
              <a:defRPr sz="900"/>
            </a:lvl9pPr>
          </a:lstStyle>
          <a:p>
            <a:endParaRPr/>
          </a:p>
        </p:txBody>
      </p:sp>
      <p:sp>
        <p:nvSpPr>
          <p:cNvPr id="110" name="Google Shape;110;p22"/>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1" name="Google Shape;111;p22"/>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2" name="Google Shape;112;p22"/>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13"/>
        <p:cNvGrpSpPr/>
        <p:nvPr/>
      </p:nvGrpSpPr>
      <p:grpSpPr>
        <a:xfrm>
          <a:off x="0" y="0"/>
          <a:ext cx="0" cy="0"/>
          <a:chOff x="0" y="0"/>
          <a:chExt cx="0" cy="0"/>
        </a:xfrm>
      </p:grpSpPr>
      <p:sp>
        <p:nvSpPr>
          <p:cNvPr id="114" name="Google Shape;114;p23"/>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5" name="Google Shape;115;p23"/>
          <p:cNvSpPr txBox="1">
            <a:spLocks noGrp="1"/>
          </p:cNvSpPr>
          <p:nvPr>
            <p:ph type="body" idx="1"/>
          </p:nvPr>
        </p:nvSpPr>
        <p:spPr>
          <a:xfrm rot="5400000">
            <a:off x="2874750" y="-1217400"/>
            <a:ext cx="3394500" cy="8229600"/>
          </a:xfrm>
          <a:prstGeom prst="rect">
            <a:avLst/>
          </a:prstGeom>
          <a:noFill/>
          <a:ln>
            <a:noFill/>
          </a:ln>
        </p:spPr>
        <p:txBody>
          <a:bodyPr spcFirstLastPara="1" wrap="square" lIns="91425" tIns="45700" rIns="91425" bIns="45700" anchor="t" anchorCtr="0">
            <a:noAutofit/>
          </a:bodyPr>
          <a:lstStyle>
            <a:lvl1pPr marL="457200" lvl="0" indent="-342900" algn="l" rtl="0">
              <a:spcBef>
                <a:spcPts val="360"/>
              </a:spcBef>
              <a:spcAft>
                <a:spcPts val="0"/>
              </a:spcAft>
              <a:buClr>
                <a:schemeClr val="dk1"/>
              </a:buClr>
              <a:buSzPts val="1800"/>
              <a:buChar char="•"/>
              <a:defRPr/>
            </a:lvl1pPr>
            <a:lvl2pPr marL="914400" lvl="1" indent="-342900" algn="l" rtl="0">
              <a:spcBef>
                <a:spcPts val="360"/>
              </a:spcBef>
              <a:spcAft>
                <a:spcPts val="0"/>
              </a:spcAft>
              <a:buClr>
                <a:schemeClr val="dk1"/>
              </a:buClr>
              <a:buSzPts val="1800"/>
              <a:buChar char="–"/>
              <a:defRPr/>
            </a:lvl2pPr>
            <a:lvl3pPr marL="1371600" lvl="2" indent="-342900" algn="l" rtl="0">
              <a:spcBef>
                <a:spcPts val="360"/>
              </a:spcBef>
              <a:spcAft>
                <a:spcPts val="0"/>
              </a:spcAft>
              <a:buClr>
                <a:schemeClr val="dk1"/>
              </a:buClr>
              <a:buSzPts val="1800"/>
              <a:buChar char="•"/>
              <a:defRPr/>
            </a:lvl3pPr>
            <a:lvl4pPr marL="1828800" lvl="3" indent="-342900" algn="l" rtl="0">
              <a:spcBef>
                <a:spcPts val="360"/>
              </a:spcBef>
              <a:spcAft>
                <a:spcPts val="0"/>
              </a:spcAft>
              <a:buClr>
                <a:schemeClr val="dk1"/>
              </a:buClr>
              <a:buSzPts val="1800"/>
              <a:buChar char="–"/>
              <a:defRPr/>
            </a:lvl4pPr>
            <a:lvl5pPr marL="2286000" lvl="4" indent="-342900" algn="l" rtl="0">
              <a:spcBef>
                <a:spcPts val="360"/>
              </a:spcBef>
              <a:spcAft>
                <a:spcPts val="0"/>
              </a:spcAft>
              <a:buClr>
                <a:schemeClr val="dk1"/>
              </a:buClr>
              <a:buSzPts val="1800"/>
              <a:buChar char="»"/>
              <a:defRPr/>
            </a:lvl5pPr>
            <a:lvl6pPr marL="2743200" lvl="5" indent="-342900" algn="l" rtl="0">
              <a:spcBef>
                <a:spcPts val="360"/>
              </a:spcBef>
              <a:spcAft>
                <a:spcPts val="0"/>
              </a:spcAft>
              <a:buClr>
                <a:schemeClr val="dk1"/>
              </a:buClr>
              <a:buSzPts val="1800"/>
              <a:buChar char="•"/>
              <a:defRPr/>
            </a:lvl6pPr>
            <a:lvl7pPr marL="3200400" lvl="6" indent="-342900" algn="l" rtl="0">
              <a:spcBef>
                <a:spcPts val="360"/>
              </a:spcBef>
              <a:spcAft>
                <a:spcPts val="0"/>
              </a:spcAft>
              <a:buClr>
                <a:schemeClr val="dk1"/>
              </a:buClr>
              <a:buSzPts val="1800"/>
              <a:buChar char="•"/>
              <a:defRPr/>
            </a:lvl7pPr>
            <a:lvl8pPr marL="3657600" lvl="7" indent="-342900" algn="l" rtl="0">
              <a:spcBef>
                <a:spcPts val="360"/>
              </a:spcBef>
              <a:spcAft>
                <a:spcPts val="0"/>
              </a:spcAft>
              <a:buClr>
                <a:schemeClr val="dk1"/>
              </a:buClr>
              <a:buSzPts val="1800"/>
              <a:buChar char="•"/>
              <a:defRPr/>
            </a:lvl8pPr>
            <a:lvl9pPr marL="4114800" lvl="8" indent="-342900" algn="l" rtl="0">
              <a:spcBef>
                <a:spcPts val="360"/>
              </a:spcBef>
              <a:spcAft>
                <a:spcPts val="0"/>
              </a:spcAft>
              <a:buClr>
                <a:schemeClr val="dk1"/>
              </a:buClr>
              <a:buSzPts val="1800"/>
              <a:buChar char="•"/>
              <a:defRPr/>
            </a:lvl9pPr>
          </a:lstStyle>
          <a:p>
            <a:endParaRPr/>
          </a:p>
        </p:txBody>
      </p:sp>
      <p:sp>
        <p:nvSpPr>
          <p:cNvPr id="116" name="Google Shape;116;p23"/>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7" name="Google Shape;117;p23"/>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8" name="Google Shape;118;p23"/>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19"/>
        <p:cNvGrpSpPr/>
        <p:nvPr/>
      </p:nvGrpSpPr>
      <p:grpSpPr>
        <a:xfrm>
          <a:off x="0" y="0"/>
          <a:ext cx="0" cy="0"/>
          <a:chOff x="0" y="0"/>
          <a:chExt cx="0" cy="0"/>
        </a:xfrm>
      </p:grpSpPr>
      <p:sp>
        <p:nvSpPr>
          <p:cNvPr id="120" name="Google Shape;120;p24"/>
          <p:cNvSpPr txBox="1">
            <a:spLocks noGrp="1"/>
          </p:cNvSpPr>
          <p:nvPr>
            <p:ph type="title"/>
          </p:nvPr>
        </p:nvSpPr>
        <p:spPr>
          <a:xfrm rot="5400000">
            <a:off x="5463750" y="1371628"/>
            <a:ext cx="4388700" cy="20574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1" name="Google Shape;121;p24"/>
          <p:cNvSpPr txBox="1">
            <a:spLocks noGrp="1"/>
          </p:cNvSpPr>
          <p:nvPr>
            <p:ph type="body" idx="1"/>
          </p:nvPr>
        </p:nvSpPr>
        <p:spPr>
          <a:xfrm rot="5400000">
            <a:off x="1272750" y="-609572"/>
            <a:ext cx="4388700" cy="6019800"/>
          </a:xfrm>
          <a:prstGeom prst="rect">
            <a:avLst/>
          </a:prstGeom>
          <a:noFill/>
          <a:ln>
            <a:noFill/>
          </a:ln>
        </p:spPr>
        <p:txBody>
          <a:bodyPr spcFirstLastPara="1" wrap="square" lIns="91425" tIns="45700" rIns="91425" bIns="45700" anchor="t" anchorCtr="0">
            <a:noAutofit/>
          </a:bodyPr>
          <a:lstStyle>
            <a:lvl1pPr marL="457200" lvl="0" indent="-342900" algn="l" rtl="0">
              <a:spcBef>
                <a:spcPts val="360"/>
              </a:spcBef>
              <a:spcAft>
                <a:spcPts val="0"/>
              </a:spcAft>
              <a:buClr>
                <a:schemeClr val="dk1"/>
              </a:buClr>
              <a:buSzPts val="1800"/>
              <a:buChar char="•"/>
              <a:defRPr/>
            </a:lvl1pPr>
            <a:lvl2pPr marL="914400" lvl="1" indent="-342900" algn="l" rtl="0">
              <a:spcBef>
                <a:spcPts val="360"/>
              </a:spcBef>
              <a:spcAft>
                <a:spcPts val="0"/>
              </a:spcAft>
              <a:buClr>
                <a:schemeClr val="dk1"/>
              </a:buClr>
              <a:buSzPts val="1800"/>
              <a:buChar char="–"/>
              <a:defRPr/>
            </a:lvl2pPr>
            <a:lvl3pPr marL="1371600" lvl="2" indent="-342900" algn="l" rtl="0">
              <a:spcBef>
                <a:spcPts val="360"/>
              </a:spcBef>
              <a:spcAft>
                <a:spcPts val="0"/>
              </a:spcAft>
              <a:buClr>
                <a:schemeClr val="dk1"/>
              </a:buClr>
              <a:buSzPts val="1800"/>
              <a:buChar char="•"/>
              <a:defRPr/>
            </a:lvl3pPr>
            <a:lvl4pPr marL="1828800" lvl="3" indent="-342900" algn="l" rtl="0">
              <a:spcBef>
                <a:spcPts val="360"/>
              </a:spcBef>
              <a:spcAft>
                <a:spcPts val="0"/>
              </a:spcAft>
              <a:buClr>
                <a:schemeClr val="dk1"/>
              </a:buClr>
              <a:buSzPts val="1800"/>
              <a:buChar char="–"/>
              <a:defRPr/>
            </a:lvl4pPr>
            <a:lvl5pPr marL="2286000" lvl="4" indent="-342900" algn="l" rtl="0">
              <a:spcBef>
                <a:spcPts val="360"/>
              </a:spcBef>
              <a:spcAft>
                <a:spcPts val="0"/>
              </a:spcAft>
              <a:buClr>
                <a:schemeClr val="dk1"/>
              </a:buClr>
              <a:buSzPts val="1800"/>
              <a:buChar char="»"/>
              <a:defRPr/>
            </a:lvl5pPr>
            <a:lvl6pPr marL="2743200" lvl="5" indent="-342900" algn="l" rtl="0">
              <a:spcBef>
                <a:spcPts val="360"/>
              </a:spcBef>
              <a:spcAft>
                <a:spcPts val="0"/>
              </a:spcAft>
              <a:buClr>
                <a:schemeClr val="dk1"/>
              </a:buClr>
              <a:buSzPts val="1800"/>
              <a:buChar char="•"/>
              <a:defRPr/>
            </a:lvl6pPr>
            <a:lvl7pPr marL="3200400" lvl="6" indent="-342900" algn="l" rtl="0">
              <a:spcBef>
                <a:spcPts val="360"/>
              </a:spcBef>
              <a:spcAft>
                <a:spcPts val="0"/>
              </a:spcAft>
              <a:buClr>
                <a:schemeClr val="dk1"/>
              </a:buClr>
              <a:buSzPts val="1800"/>
              <a:buChar char="•"/>
              <a:defRPr/>
            </a:lvl7pPr>
            <a:lvl8pPr marL="3657600" lvl="7" indent="-342900" algn="l" rtl="0">
              <a:spcBef>
                <a:spcPts val="360"/>
              </a:spcBef>
              <a:spcAft>
                <a:spcPts val="0"/>
              </a:spcAft>
              <a:buClr>
                <a:schemeClr val="dk1"/>
              </a:buClr>
              <a:buSzPts val="1800"/>
              <a:buChar char="•"/>
              <a:defRPr/>
            </a:lvl8pPr>
            <a:lvl9pPr marL="4114800" lvl="8" indent="-342900" algn="l" rtl="0">
              <a:spcBef>
                <a:spcPts val="360"/>
              </a:spcBef>
              <a:spcAft>
                <a:spcPts val="0"/>
              </a:spcAft>
              <a:buClr>
                <a:schemeClr val="dk1"/>
              </a:buClr>
              <a:buSzPts val="1800"/>
              <a:buChar char="•"/>
              <a:defRPr/>
            </a:lvl9pPr>
          </a:lstStyle>
          <a:p>
            <a:endParaRPr/>
          </a:p>
        </p:txBody>
      </p:sp>
      <p:sp>
        <p:nvSpPr>
          <p:cNvPr id="122" name="Google Shape;122;p24"/>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3" name="Google Shape;123;p24"/>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4" name="Google Shape;124;p24"/>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32"/>
        <p:cNvGrpSpPr/>
        <p:nvPr/>
      </p:nvGrpSpPr>
      <p:grpSpPr>
        <a:xfrm>
          <a:off x="0" y="0"/>
          <a:ext cx="0" cy="0"/>
          <a:chOff x="0" y="0"/>
          <a:chExt cx="0" cy="0"/>
        </a:xfrm>
      </p:grpSpPr>
      <p:sp>
        <p:nvSpPr>
          <p:cNvPr id="133" name="Google Shape;133;p26"/>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34" name="Google Shape;134;p26"/>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35" name="Google Shape;135;p26"/>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36"/>
        <p:cNvGrpSpPr/>
        <p:nvPr/>
      </p:nvGrpSpPr>
      <p:grpSpPr>
        <a:xfrm>
          <a:off x="0" y="0"/>
          <a:ext cx="0" cy="0"/>
          <a:chOff x="0" y="0"/>
          <a:chExt cx="0" cy="0"/>
        </a:xfrm>
      </p:grpSpPr>
      <p:sp>
        <p:nvSpPr>
          <p:cNvPr id="137" name="Google Shape;137;p27"/>
          <p:cNvSpPr/>
          <p:nvPr/>
        </p:nvSpPr>
        <p:spPr>
          <a:xfrm>
            <a:off x="-5132" y="1544259"/>
            <a:ext cx="9146700" cy="1371600"/>
          </a:xfrm>
          <a:prstGeom prst="rect">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p>
        </p:txBody>
      </p:sp>
      <p:sp>
        <p:nvSpPr>
          <p:cNvPr id="138" name="Google Shape;138;p27"/>
          <p:cNvSpPr txBox="1">
            <a:spLocks noGrp="1"/>
          </p:cNvSpPr>
          <p:nvPr>
            <p:ph type="ctrTitle"/>
          </p:nvPr>
        </p:nvSpPr>
        <p:spPr>
          <a:xfrm>
            <a:off x="274319" y="1624773"/>
            <a:ext cx="8603700" cy="1304400"/>
          </a:xfrm>
          <a:prstGeom prst="rect">
            <a:avLst/>
          </a:prstGeom>
          <a:noFill/>
          <a:ln>
            <a:noFill/>
          </a:ln>
        </p:spPr>
        <p:txBody>
          <a:bodyPr spcFirstLastPara="1" wrap="square" lIns="68575" tIns="34275" rIns="68575" bIns="34275" anchor="ctr" anchorCtr="0">
            <a:noAutofit/>
          </a:bodyPr>
          <a:lstStyle>
            <a:lvl1pPr lvl="0" algn="ctr" rtl="0">
              <a:lnSpc>
                <a:spcPct val="80000"/>
              </a:lnSpc>
              <a:spcBef>
                <a:spcPts val="0"/>
              </a:spcBef>
              <a:spcAft>
                <a:spcPts val="0"/>
              </a:spcAft>
              <a:buClr>
                <a:schemeClr val="dk2"/>
              </a:buClr>
              <a:buSzPts val="4500"/>
              <a:buFont typeface="Corbel"/>
              <a:buNone/>
              <a:defRPr sz="45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39" name="Google Shape;139;p27"/>
          <p:cNvSpPr txBox="1">
            <a:spLocks noGrp="1"/>
          </p:cNvSpPr>
          <p:nvPr>
            <p:ph type="subTitle" idx="1"/>
          </p:nvPr>
        </p:nvSpPr>
        <p:spPr>
          <a:xfrm>
            <a:off x="1143000" y="2997188"/>
            <a:ext cx="6858000" cy="981900"/>
          </a:xfrm>
          <a:prstGeom prst="rect">
            <a:avLst/>
          </a:prstGeom>
          <a:noFill/>
          <a:ln>
            <a:noFill/>
          </a:ln>
        </p:spPr>
        <p:txBody>
          <a:bodyPr spcFirstLastPara="1" wrap="square" lIns="68575" tIns="34275" rIns="68575" bIns="34275" anchor="t" anchorCtr="0">
            <a:noAutofit/>
          </a:bodyPr>
          <a:lstStyle>
            <a:lvl1pPr lvl="0" algn="ctr" rtl="0">
              <a:lnSpc>
                <a:spcPct val="90000"/>
              </a:lnSpc>
              <a:spcBef>
                <a:spcPts val="900"/>
              </a:spcBef>
              <a:spcAft>
                <a:spcPts val="0"/>
              </a:spcAft>
              <a:buSzPts val="1500"/>
              <a:buNone/>
              <a:defRPr sz="1500"/>
            </a:lvl1pPr>
            <a:lvl2pPr lvl="1" algn="ctr" rtl="0">
              <a:lnSpc>
                <a:spcPct val="90000"/>
              </a:lnSpc>
              <a:spcBef>
                <a:spcPts val="200"/>
              </a:spcBef>
              <a:spcAft>
                <a:spcPts val="0"/>
              </a:spcAft>
              <a:buSzPts val="1500"/>
              <a:buNone/>
              <a:defRPr sz="1500"/>
            </a:lvl2pPr>
            <a:lvl3pPr lvl="2" algn="ctr" rtl="0">
              <a:lnSpc>
                <a:spcPct val="90000"/>
              </a:lnSpc>
              <a:spcBef>
                <a:spcPts val="300"/>
              </a:spcBef>
              <a:spcAft>
                <a:spcPts val="0"/>
              </a:spcAft>
              <a:buSzPts val="1500"/>
              <a:buNone/>
              <a:defRPr sz="1500"/>
            </a:lvl3pPr>
            <a:lvl4pPr lvl="3" algn="ctr" rtl="0">
              <a:lnSpc>
                <a:spcPct val="90000"/>
              </a:lnSpc>
              <a:spcBef>
                <a:spcPts val="300"/>
              </a:spcBef>
              <a:spcAft>
                <a:spcPts val="0"/>
              </a:spcAft>
              <a:buSzPts val="1500"/>
              <a:buNone/>
              <a:defRPr sz="1500"/>
            </a:lvl4pPr>
            <a:lvl5pPr lvl="4" algn="ctr" rtl="0">
              <a:lnSpc>
                <a:spcPct val="90000"/>
              </a:lnSpc>
              <a:spcBef>
                <a:spcPts val="300"/>
              </a:spcBef>
              <a:spcAft>
                <a:spcPts val="0"/>
              </a:spcAft>
              <a:buSzPts val="1500"/>
              <a:buNone/>
              <a:defRPr sz="1500"/>
            </a:lvl5pPr>
            <a:lvl6pPr lvl="5" algn="ctr" rtl="0">
              <a:lnSpc>
                <a:spcPct val="90000"/>
              </a:lnSpc>
              <a:spcBef>
                <a:spcPts val="300"/>
              </a:spcBef>
              <a:spcAft>
                <a:spcPts val="0"/>
              </a:spcAft>
              <a:buSzPts val="1500"/>
              <a:buNone/>
              <a:defRPr sz="1500"/>
            </a:lvl6pPr>
            <a:lvl7pPr lvl="6" algn="ctr" rtl="0">
              <a:lnSpc>
                <a:spcPct val="90000"/>
              </a:lnSpc>
              <a:spcBef>
                <a:spcPts val="300"/>
              </a:spcBef>
              <a:spcAft>
                <a:spcPts val="0"/>
              </a:spcAft>
              <a:buSzPts val="1500"/>
              <a:buNone/>
              <a:defRPr sz="1500"/>
            </a:lvl7pPr>
            <a:lvl8pPr lvl="7" algn="ctr" rtl="0">
              <a:lnSpc>
                <a:spcPct val="90000"/>
              </a:lnSpc>
              <a:spcBef>
                <a:spcPts val="300"/>
              </a:spcBef>
              <a:spcAft>
                <a:spcPts val="0"/>
              </a:spcAft>
              <a:buSzPts val="1500"/>
              <a:buNone/>
              <a:defRPr sz="1500"/>
            </a:lvl8pPr>
            <a:lvl9pPr lvl="8" algn="ctr" rtl="0">
              <a:lnSpc>
                <a:spcPct val="90000"/>
              </a:lnSpc>
              <a:spcBef>
                <a:spcPts val="300"/>
              </a:spcBef>
              <a:spcAft>
                <a:spcPts val="300"/>
              </a:spcAft>
              <a:buSzPts val="1500"/>
              <a:buNone/>
              <a:defRPr sz="1500"/>
            </a:lvl9pPr>
          </a:lstStyle>
          <a:p>
            <a:endParaRPr/>
          </a:p>
        </p:txBody>
      </p:sp>
      <p:sp>
        <p:nvSpPr>
          <p:cNvPr id="140" name="Google Shape;140;p27"/>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41" name="Google Shape;141;p27"/>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42" name="Google Shape;142;p27"/>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43"/>
        <p:cNvGrpSpPr/>
        <p:nvPr/>
      </p:nvGrpSpPr>
      <p:grpSpPr>
        <a:xfrm>
          <a:off x="0" y="0"/>
          <a:ext cx="0" cy="0"/>
          <a:chOff x="0" y="0"/>
          <a:chExt cx="0" cy="0"/>
        </a:xfrm>
      </p:grpSpPr>
      <p:sp>
        <p:nvSpPr>
          <p:cNvPr id="144" name="Google Shape;144;p28"/>
          <p:cNvSpPr txBox="1">
            <a:spLocks noGrp="1"/>
          </p:cNvSpPr>
          <p:nvPr>
            <p:ph type="title"/>
          </p:nvPr>
        </p:nvSpPr>
        <p:spPr>
          <a:xfrm>
            <a:off x="902189" y="213132"/>
            <a:ext cx="7338300" cy="1131600"/>
          </a:xfrm>
          <a:prstGeom prst="rect">
            <a:avLst/>
          </a:prstGeom>
          <a:noFill/>
          <a:ln>
            <a:noFill/>
          </a:ln>
        </p:spPr>
        <p:txBody>
          <a:bodyPr spcFirstLastPara="1" wrap="square" lIns="68575" tIns="34275" rIns="68575" bIns="34275" anchor="ctr" anchorCtr="0">
            <a:noAutofit/>
          </a:bodyPr>
          <a:lstStyle>
            <a:lvl1pPr lvl="0" algn="l" rtl="0">
              <a:lnSpc>
                <a:spcPct val="85000"/>
              </a:lnSpc>
              <a:spcBef>
                <a:spcPts val="0"/>
              </a:spcBef>
              <a:spcAft>
                <a:spcPts val="0"/>
              </a:spcAft>
              <a:buClr>
                <a:schemeClr val="dk2"/>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45" name="Google Shape;145;p28"/>
          <p:cNvSpPr txBox="1">
            <a:spLocks noGrp="1"/>
          </p:cNvSpPr>
          <p:nvPr>
            <p:ph type="body" idx="1"/>
          </p:nvPr>
        </p:nvSpPr>
        <p:spPr>
          <a:xfrm>
            <a:off x="902189" y="1508760"/>
            <a:ext cx="7338300" cy="31548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900"/>
              </a:spcBef>
              <a:spcAft>
                <a:spcPts val="0"/>
              </a:spcAft>
              <a:buSzPts val="1400"/>
              <a:buChar char="▪"/>
              <a:defRPr/>
            </a:lvl1pPr>
            <a:lvl2pPr marL="914400" lvl="1" indent="-317500" algn="l" rtl="0">
              <a:lnSpc>
                <a:spcPct val="90000"/>
              </a:lnSpc>
              <a:spcBef>
                <a:spcPts val="200"/>
              </a:spcBef>
              <a:spcAft>
                <a:spcPts val="0"/>
              </a:spcAft>
              <a:buSzPts val="1400"/>
              <a:buChar char="▪"/>
              <a:defRPr/>
            </a:lvl2pPr>
            <a:lvl3pPr marL="1371600" lvl="2" indent="-317500" algn="l" rtl="0">
              <a:lnSpc>
                <a:spcPct val="90000"/>
              </a:lnSpc>
              <a:spcBef>
                <a:spcPts val="300"/>
              </a:spcBef>
              <a:spcAft>
                <a:spcPts val="0"/>
              </a:spcAft>
              <a:buSzPts val="1400"/>
              <a:buChar char="▪"/>
              <a:defRPr/>
            </a:lvl3pPr>
            <a:lvl4pPr marL="1828800" lvl="3" indent="-317500" algn="l" rtl="0">
              <a:lnSpc>
                <a:spcPct val="90000"/>
              </a:lnSpc>
              <a:spcBef>
                <a:spcPts val="300"/>
              </a:spcBef>
              <a:spcAft>
                <a:spcPts val="0"/>
              </a:spcAft>
              <a:buSzPts val="1400"/>
              <a:buChar char="▪"/>
              <a:defRPr/>
            </a:lvl4pPr>
            <a:lvl5pPr marL="2286000" lvl="4" indent="-317500" algn="l" rtl="0">
              <a:lnSpc>
                <a:spcPct val="90000"/>
              </a:lnSpc>
              <a:spcBef>
                <a:spcPts val="300"/>
              </a:spcBef>
              <a:spcAft>
                <a:spcPts val="0"/>
              </a:spcAft>
              <a:buSzPts val="1400"/>
              <a:buChar char="▪"/>
              <a:defRPr/>
            </a:lvl5pPr>
            <a:lvl6pPr marL="2743200" lvl="5" indent="-317500" algn="l" rtl="0">
              <a:lnSpc>
                <a:spcPct val="90000"/>
              </a:lnSpc>
              <a:spcBef>
                <a:spcPts val="300"/>
              </a:spcBef>
              <a:spcAft>
                <a:spcPts val="0"/>
              </a:spcAft>
              <a:buSzPts val="1400"/>
              <a:buChar char="▪"/>
              <a:defRPr/>
            </a:lvl6pPr>
            <a:lvl7pPr marL="3200400" lvl="6" indent="-317500" algn="l" rtl="0">
              <a:lnSpc>
                <a:spcPct val="90000"/>
              </a:lnSpc>
              <a:spcBef>
                <a:spcPts val="300"/>
              </a:spcBef>
              <a:spcAft>
                <a:spcPts val="0"/>
              </a:spcAft>
              <a:buSzPts val="1400"/>
              <a:buChar char="▪"/>
              <a:defRPr/>
            </a:lvl7pPr>
            <a:lvl8pPr marL="3657600" lvl="7" indent="-317500" algn="l" rtl="0">
              <a:lnSpc>
                <a:spcPct val="90000"/>
              </a:lnSpc>
              <a:spcBef>
                <a:spcPts val="300"/>
              </a:spcBef>
              <a:spcAft>
                <a:spcPts val="0"/>
              </a:spcAft>
              <a:buSzPts val="1400"/>
              <a:buChar char="▪"/>
              <a:defRPr/>
            </a:lvl8pPr>
            <a:lvl9pPr marL="4114800" lvl="8" indent="-317500" algn="l" rtl="0">
              <a:lnSpc>
                <a:spcPct val="90000"/>
              </a:lnSpc>
              <a:spcBef>
                <a:spcPts val="300"/>
              </a:spcBef>
              <a:spcAft>
                <a:spcPts val="300"/>
              </a:spcAft>
              <a:buSzPts val="1400"/>
              <a:buChar char="▪"/>
              <a:defRPr/>
            </a:lvl9pPr>
          </a:lstStyle>
          <a:p>
            <a:endParaRPr/>
          </a:p>
        </p:txBody>
      </p:sp>
      <p:sp>
        <p:nvSpPr>
          <p:cNvPr id="146" name="Google Shape;146;p28"/>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47" name="Google Shape;147;p28"/>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48" name="Google Shape;148;p28"/>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lt1"/>
        </a:solidFill>
        <a:effectLst/>
      </p:bgPr>
    </p:bg>
    <p:spTree>
      <p:nvGrpSpPr>
        <p:cNvPr id="1" name="Shape 149"/>
        <p:cNvGrpSpPr/>
        <p:nvPr/>
      </p:nvGrpSpPr>
      <p:grpSpPr>
        <a:xfrm>
          <a:off x="0" y="0"/>
          <a:ext cx="0" cy="0"/>
          <a:chOff x="0" y="0"/>
          <a:chExt cx="0" cy="0"/>
        </a:xfrm>
      </p:grpSpPr>
      <p:sp>
        <p:nvSpPr>
          <p:cNvPr id="150" name="Google Shape;150;p29"/>
          <p:cNvSpPr/>
          <p:nvPr/>
        </p:nvSpPr>
        <p:spPr>
          <a:xfrm>
            <a:off x="-5132" y="1544259"/>
            <a:ext cx="9146700" cy="1371600"/>
          </a:xfrm>
          <a:prstGeom prst="rect">
            <a:avLst/>
          </a:prstGeom>
          <a:solidFill>
            <a:schemeClr val="dk2"/>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p>
        </p:txBody>
      </p:sp>
      <p:sp>
        <p:nvSpPr>
          <p:cNvPr id="151" name="Google Shape;151;p29"/>
          <p:cNvSpPr txBox="1">
            <a:spLocks noGrp="1"/>
          </p:cNvSpPr>
          <p:nvPr>
            <p:ph type="title"/>
          </p:nvPr>
        </p:nvSpPr>
        <p:spPr>
          <a:xfrm>
            <a:off x="624893" y="1656659"/>
            <a:ext cx="7886700" cy="1257300"/>
          </a:xfrm>
          <a:prstGeom prst="rect">
            <a:avLst/>
          </a:prstGeom>
          <a:noFill/>
          <a:ln>
            <a:noFill/>
          </a:ln>
        </p:spPr>
        <p:txBody>
          <a:bodyPr spcFirstLastPara="1" wrap="square" lIns="68575" tIns="34275" rIns="68575" bIns="34275" anchor="ctr" anchorCtr="0">
            <a:noAutofit/>
          </a:bodyPr>
          <a:lstStyle>
            <a:lvl1pPr lvl="0" algn="ctr" rtl="0">
              <a:lnSpc>
                <a:spcPct val="80000"/>
              </a:lnSpc>
              <a:spcBef>
                <a:spcPts val="0"/>
              </a:spcBef>
              <a:spcAft>
                <a:spcPts val="0"/>
              </a:spcAft>
              <a:buClr>
                <a:schemeClr val="lt1"/>
              </a:buClr>
              <a:buSzPts val="4500"/>
              <a:buFont typeface="Corbel"/>
              <a:buNone/>
              <a:defRPr sz="4500" b="0">
                <a:solidFill>
                  <a:schemeClr val="lt1"/>
                </a:solidFill>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52" name="Google Shape;152;p29"/>
          <p:cNvSpPr txBox="1">
            <a:spLocks noGrp="1"/>
          </p:cNvSpPr>
          <p:nvPr>
            <p:ph type="body" idx="1"/>
          </p:nvPr>
        </p:nvSpPr>
        <p:spPr>
          <a:xfrm>
            <a:off x="624893" y="3007750"/>
            <a:ext cx="7886700" cy="880800"/>
          </a:xfrm>
          <a:prstGeom prst="rect">
            <a:avLst/>
          </a:prstGeom>
          <a:noFill/>
          <a:ln>
            <a:noFill/>
          </a:ln>
        </p:spPr>
        <p:txBody>
          <a:bodyPr spcFirstLastPara="1" wrap="square" lIns="68575" tIns="34275" rIns="68575" bIns="34275" anchor="t" anchorCtr="0">
            <a:noAutofit/>
          </a:bodyPr>
          <a:lstStyle>
            <a:lvl1pPr marL="457200" lvl="0" indent="-228600" algn="ctr" rtl="0">
              <a:lnSpc>
                <a:spcPct val="90000"/>
              </a:lnSpc>
              <a:spcBef>
                <a:spcPts val="900"/>
              </a:spcBef>
              <a:spcAft>
                <a:spcPts val="0"/>
              </a:spcAft>
              <a:buSzPts val="1500"/>
              <a:buNone/>
              <a:defRPr sz="1500">
                <a:solidFill>
                  <a:schemeClr val="dk2"/>
                </a:solidFill>
              </a:defRPr>
            </a:lvl1pPr>
            <a:lvl2pPr marL="914400" lvl="1" indent="-228600" algn="l" rtl="0">
              <a:lnSpc>
                <a:spcPct val="90000"/>
              </a:lnSpc>
              <a:spcBef>
                <a:spcPts val="200"/>
              </a:spcBef>
              <a:spcAft>
                <a:spcPts val="0"/>
              </a:spcAft>
              <a:buSzPts val="1400"/>
              <a:buNone/>
              <a:defRPr sz="1400">
                <a:solidFill>
                  <a:srgbClr val="8C8C8C"/>
                </a:solidFill>
              </a:defRPr>
            </a:lvl2pPr>
            <a:lvl3pPr marL="1371600" lvl="2" indent="-228600" algn="l" rtl="0">
              <a:lnSpc>
                <a:spcPct val="90000"/>
              </a:lnSpc>
              <a:spcBef>
                <a:spcPts val="300"/>
              </a:spcBef>
              <a:spcAft>
                <a:spcPts val="0"/>
              </a:spcAft>
              <a:buSzPts val="1200"/>
              <a:buNone/>
              <a:defRPr sz="1200">
                <a:solidFill>
                  <a:srgbClr val="8C8C8C"/>
                </a:solidFill>
              </a:defRPr>
            </a:lvl3pPr>
            <a:lvl4pPr marL="1828800" lvl="3" indent="-228600" algn="l" rtl="0">
              <a:lnSpc>
                <a:spcPct val="90000"/>
              </a:lnSpc>
              <a:spcBef>
                <a:spcPts val="300"/>
              </a:spcBef>
              <a:spcAft>
                <a:spcPts val="0"/>
              </a:spcAft>
              <a:buSzPts val="1100"/>
              <a:buNone/>
              <a:defRPr sz="1100">
                <a:solidFill>
                  <a:srgbClr val="8C8C8C"/>
                </a:solidFill>
              </a:defRPr>
            </a:lvl4pPr>
            <a:lvl5pPr marL="2286000" lvl="4" indent="-228600" algn="l" rtl="0">
              <a:lnSpc>
                <a:spcPct val="90000"/>
              </a:lnSpc>
              <a:spcBef>
                <a:spcPts val="300"/>
              </a:spcBef>
              <a:spcAft>
                <a:spcPts val="0"/>
              </a:spcAft>
              <a:buSzPts val="1100"/>
              <a:buNone/>
              <a:defRPr sz="1100">
                <a:solidFill>
                  <a:srgbClr val="8C8C8C"/>
                </a:solidFill>
              </a:defRPr>
            </a:lvl5pPr>
            <a:lvl6pPr marL="2743200" lvl="5" indent="-228600" algn="l" rtl="0">
              <a:lnSpc>
                <a:spcPct val="90000"/>
              </a:lnSpc>
              <a:spcBef>
                <a:spcPts val="300"/>
              </a:spcBef>
              <a:spcAft>
                <a:spcPts val="0"/>
              </a:spcAft>
              <a:buSzPts val="1100"/>
              <a:buNone/>
              <a:defRPr sz="1100">
                <a:solidFill>
                  <a:srgbClr val="8C8C8C"/>
                </a:solidFill>
              </a:defRPr>
            </a:lvl6pPr>
            <a:lvl7pPr marL="3200400" lvl="6" indent="-228600" algn="l" rtl="0">
              <a:lnSpc>
                <a:spcPct val="90000"/>
              </a:lnSpc>
              <a:spcBef>
                <a:spcPts val="300"/>
              </a:spcBef>
              <a:spcAft>
                <a:spcPts val="0"/>
              </a:spcAft>
              <a:buSzPts val="1100"/>
              <a:buNone/>
              <a:defRPr sz="1100">
                <a:solidFill>
                  <a:srgbClr val="8C8C8C"/>
                </a:solidFill>
              </a:defRPr>
            </a:lvl7pPr>
            <a:lvl8pPr marL="3657600" lvl="7" indent="-228600" algn="l" rtl="0">
              <a:lnSpc>
                <a:spcPct val="90000"/>
              </a:lnSpc>
              <a:spcBef>
                <a:spcPts val="300"/>
              </a:spcBef>
              <a:spcAft>
                <a:spcPts val="0"/>
              </a:spcAft>
              <a:buSzPts val="1100"/>
              <a:buNone/>
              <a:defRPr sz="1100">
                <a:solidFill>
                  <a:srgbClr val="8C8C8C"/>
                </a:solidFill>
              </a:defRPr>
            </a:lvl8pPr>
            <a:lvl9pPr marL="4114800" lvl="8" indent="-228600" algn="l" rtl="0">
              <a:lnSpc>
                <a:spcPct val="90000"/>
              </a:lnSpc>
              <a:spcBef>
                <a:spcPts val="300"/>
              </a:spcBef>
              <a:spcAft>
                <a:spcPts val="300"/>
              </a:spcAft>
              <a:buSzPts val="1100"/>
              <a:buNone/>
              <a:defRPr sz="1100">
                <a:solidFill>
                  <a:srgbClr val="8C8C8C"/>
                </a:solidFill>
              </a:defRPr>
            </a:lvl9pPr>
          </a:lstStyle>
          <a:p>
            <a:endParaRPr/>
          </a:p>
        </p:txBody>
      </p:sp>
      <p:sp>
        <p:nvSpPr>
          <p:cNvPr id="153" name="Google Shape;153;p29"/>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solidFill>
                  <a:schemeClr val="dk2"/>
                </a:solidFill>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54" name="Google Shape;154;p29"/>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solidFill>
                  <a:schemeClr val="dk2"/>
                </a:solidFill>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55" name="Google Shape;155;p29"/>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sz="900" b="0">
                <a:solidFill>
                  <a:schemeClr val="dk2"/>
                </a:solidFill>
                <a:latin typeface="Corbel"/>
                <a:ea typeface="Corbel"/>
                <a:cs typeface="Corbel"/>
                <a:sym typeface="Corbel"/>
              </a:defRPr>
            </a:lvl1pPr>
            <a:lvl2pPr marL="0" lvl="1" indent="0" algn="l" rtl="0">
              <a:spcBef>
                <a:spcPts val="0"/>
              </a:spcBef>
              <a:buNone/>
              <a:defRPr sz="900" b="0">
                <a:solidFill>
                  <a:schemeClr val="dk2"/>
                </a:solidFill>
                <a:latin typeface="Corbel"/>
                <a:ea typeface="Corbel"/>
                <a:cs typeface="Corbel"/>
                <a:sym typeface="Corbel"/>
              </a:defRPr>
            </a:lvl2pPr>
            <a:lvl3pPr marL="0" lvl="2" indent="0" algn="l" rtl="0">
              <a:spcBef>
                <a:spcPts val="0"/>
              </a:spcBef>
              <a:buNone/>
              <a:defRPr sz="900" b="0">
                <a:solidFill>
                  <a:schemeClr val="dk2"/>
                </a:solidFill>
                <a:latin typeface="Corbel"/>
                <a:ea typeface="Corbel"/>
                <a:cs typeface="Corbel"/>
                <a:sym typeface="Corbel"/>
              </a:defRPr>
            </a:lvl3pPr>
            <a:lvl4pPr marL="0" lvl="3" indent="0" algn="l" rtl="0">
              <a:spcBef>
                <a:spcPts val="0"/>
              </a:spcBef>
              <a:buNone/>
              <a:defRPr sz="900" b="0">
                <a:solidFill>
                  <a:schemeClr val="dk2"/>
                </a:solidFill>
                <a:latin typeface="Corbel"/>
                <a:ea typeface="Corbel"/>
                <a:cs typeface="Corbel"/>
                <a:sym typeface="Corbel"/>
              </a:defRPr>
            </a:lvl4pPr>
            <a:lvl5pPr marL="0" lvl="4" indent="0" algn="l" rtl="0">
              <a:spcBef>
                <a:spcPts val="0"/>
              </a:spcBef>
              <a:buNone/>
              <a:defRPr sz="900" b="0">
                <a:solidFill>
                  <a:schemeClr val="dk2"/>
                </a:solidFill>
                <a:latin typeface="Corbel"/>
                <a:ea typeface="Corbel"/>
                <a:cs typeface="Corbel"/>
                <a:sym typeface="Corbel"/>
              </a:defRPr>
            </a:lvl5pPr>
            <a:lvl6pPr marL="0" lvl="5" indent="0" algn="l" rtl="0">
              <a:spcBef>
                <a:spcPts val="0"/>
              </a:spcBef>
              <a:buNone/>
              <a:defRPr sz="900" b="0">
                <a:solidFill>
                  <a:schemeClr val="dk2"/>
                </a:solidFill>
                <a:latin typeface="Corbel"/>
                <a:ea typeface="Corbel"/>
                <a:cs typeface="Corbel"/>
                <a:sym typeface="Corbel"/>
              </a:defRPr>
            </a:lvl6pPr>
            <a:lvl7pPr marL="0" lvl="6" indent="0" algn="l" rtl="0">
              <a:spcBef>
                <a:spcPts val="0"/>
              </a:spcBef>
              <a:buNone/>
              <a:defRPr sz="900" b="0">
                <a:solidFill>
                  <a:schemeClr val="dk2"/>
                </a:solidFill>
                <a:latin typeface="Corbel"/>
                <a:ea typeface="Corbel"/>
                <a:cs typeface="Corbel"/>
                <a:sym typeface="Corbel"/>
              </a:defRPr>
            </a:lvl7pPr>
            <a:lvl8pPr marL="0" lvl="7" indent="0" algn="l" rtl="0">
              <a:spcBef>
                <a:spcPts val="0"/>
              </a:spcBef>
              <a:buNone/>
              <a:defRPr sz="900" b="0">
                <a:solidFill>
                  <a:schemeClr val="dk2"/>
                </a:solidFill>
                <a:latin typeface="Corbel"/>
                <a:ea typeface="Corbel"/>
                <a:cs typeface="Corbel"/>
                <a:sym typeface="Corbel"/>
              </a:defRPr>
            </a:lvl8pPr>
            <a:lvl9pPr marL="0" lvl="8" indent="0" algn="l" rtl="0">
              <a:spcBef>
                <a:spcPts val="0"/>
              </a:spcBef>
              <a:buNone/>
              <a:defRPr sz="900" b="0">
                <a:solidFill>
                  <a:schemeClr val="dk2"/>
                </a:solidFill>
                <a:latin typeface="Corbel"/>
                <a:ea typeface="Corbel"/>
                <a:cs typeface="Corbel"/>
                <a:sym typeface="Corbe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56"/>
        <p:cNvGrpSpPr/>
        <p:nvPr/>
      </p:nvGrpSpPr>
      <p:grpSpPr>
        <a:xfrm>
          <a:off x="0" y="0"/>
          <a:ext cx="0" cy="0"/>
          <a:chOff x="0" y="0"/>
          <a:chExt cx="0" cy="0"/>
        </a:xfrm>
      </p:grpSpPr>
      <p:sp>
        <p:nvSpPr>
          <p:cNvPr id="157" name="Google Shape;157;p30"/>
          <p:cNvSpPr txBox="1">
            <a:spLocks noGrp="1"/>
          </p:cNvSpPr>
          <p:nvPr>
            <p:ph type="title"/>
          </p:nvPr>
        </p:nvSpPr>
        <p:spPr>
          <a:xfrm>
            <a:off x="902189" y="213132"/>
            <a:ext cx="7338300" cy="1131600"/>
          </a:xfrm>
          <a:prstGeom prst="rect">
            <a:avLst/>
          </a:prstGeom>
          <a:noFill/>
          <a:ln>
            <a:noFill/>
          </a:ln>
        </p:spPr>
        <p:txBody>
          <a:bodyPr spcFirstLastPara="1" wrap="square" lIns="68575" tIns="34275" rIns="68575" bIns="34275" anchor="ctr" anchorCtr="0">
            <a:noAutofit/>
          </a:bodyPr>
          <a:lstStyle>
            <a:lvl1pPr lvl="0" algn="l" rtl="0">
              <a:lnSpc>
                <a:spcPct val="85000"/>
              </a:lnSpc>
              <a:spcBef>
                <a:spcPts val="0"/>
              </a:spcBef>
              <a:spcAft>
                <a:spcPts val="0"/>
              </a:spcAft>
              <a:buClr>
                <a:schemeClr val="dk2"/>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58" name="Google Shape;158;p30"/>
          <p:cNvSpPr txBox="1">
            <a:spLocks noGrp="1"/>
          </p:cNvSpPr>
          <p:nvPr>
            <p:ph type="body" idx="1"/>
          </p:nvPr>
        </p:nvSpPr>
        <p:spPr>
          <a:xfrm>
            <a:off x="904008" y="1508760"/>
            <a:ext cx="3566100" cy="3154800"/>
          </a:xfrm>
          <a:prstGeom prst="rect">
            <a:avLst/>
          </a:prstGeom>
          <a:noFill/>
          <a:ln>
            <a:noFill/>
          </a:ln>
        </p:spPr>
        <p:txBody>
          <a:bodyPr spcFirstLastPara="1" wrap="square" lIns="68575" tIns="34275" rIns="68575" bIns="34275" anchor="t" anchorCtr="0">
            <a:noAutofit/>
          </a:bodyPr>
          <a:lstStyle>
            <a:lvl1pPr marL="457200" lvl="0" indent="-336550" algn="l" rtl="0">
              <a:lnSpc>
                <a:spcPct val="90000"/>
              </a:lnSpc>
              <a:spcBef>
                <a:spcPts val="900"/>
              </a:spcBef>
              <a:spcAft>
                <a:spcPts val="0"/>
              </a:spcAft>
              <a:buSzPts val="1700"/>
              <a:buChar char="▪"/>
              <a:defRPr sz="1700"/>
            </a:lvl1pPr>
            <a:lvl2pPr marL="914400" lvl="1" indent="-323850" algn="l" rtl="0">
              <a:lnSpc>
                <a:spcPct val="90000"/>
              </a:lnSpc>
              <a:spcBef>
                <a:spcPts val="200"/>
              </a:spcBef>
              <a:spcAft>
                <a:spcPts val="0"/>
              </a:spcAft>
              <a:buSzPts val="1500"/>
              <a:buChar char="▪"/>
              <a:defRPr sz="1500"/>
            </a:lvl2pPr>
            <a:lvl3pPr marL="1371600" lvl="2" indent="-317500" algn="l" rtl="0">
              <a:lnSpc>
                <a:spcPct val="90000"/>
              </a:lnSpc>
              <a:spcBef>
                <a:spcPts val="300"/>
              </a:spcBef>
              <a:spcAft>
                <a:spcPts val="0"/>
              </a:spcAft>
              <a:buSzPts val="1400"/>
              <a:buChar char="▪"/>
              <a:defRPr sz="1400"/>
            </a:lvl3pPr>
            <a:lvl4pPr marL="1828800" lvl="3" indent="-304800" algn="l" rtl="0">
              <a:lnSpc>
                <a:spcPct val="90000"/>
              </a:lnSpc>
              <a:spcBef>
                <a:spcPts val="300"/>
              </a:spcBef>
              <a:spcAft>
                <a:spcPts val="0"/>
              </a:spcAft>
              <a:buSzPts val="1200"/>
              <a:buChar char="▪"/>
              <a:defRPr sz="1200"/>
            </a:lvl4pPr>
            <a:lvl5pPr marL="2286000" lvl="4" indent="-304800" algn="l" rtl="0">
              <a:lnSpc>
                <a:spcPct val="90000"/>
              </a:lnSpc>
              <a:spcBef>
                <a:spcPts val="300"/>
              </a:spcBef>
              <a:spcAft>
                <a:spcPts val="0"/>
              </a:spcAft>
              <a:buSzPts val="1200"/>
              <a:buChar char="▪"/>
              <a:defRPr sz="1200"/>
            </a:lvl5pPr>
            <a:lvl6pPr marL="2743200" lvl="5" indent="-304800" algn="l" rtl="0">
              <a:lnSpc>
                <a:spcPct val="90000"/>
              </a:lnSpc>
              <a:spcBef>
                <a:spcPts val="300"/>
              </a:spcBef>
              <a:spcAft>
                <a:spcPts val="0"/>
              </a:spcAft>
              <a:buSzPts val="1200"/>
              <a:buChar char="▪"/>
              <a:defRPr sz="1200"/>
            </a:lvl6pPr>
            <a:lvl7pPr marL="3200400" lvl="6" indent="-304800" algn="l" rtl="0">
              <a:lnSpc>
                <a:spcPct val="90000"/>
              </a:lnSpc>
              <a:spcBef>
                <a:spcPts val="300"/>
              </a:spcBef>
              <a:spcAft>
                <a:spcPts val="0"/>
              </a:spcAft>
              <a:buSzPts val="1200"/>
              <a:buChar char="▪"/>
              <a:defRPr sz="1200"/>
            </a:lvl7pPr>
            <a:lvl8pPr marL="3657600" lvl="7" indent="-304800" algn="l" rtl="0">
              <a:lnSpc>
                <a:spcPct val="90000"/>
              </a:lnSpc>
              <a:spcBef>
                <a:spcPts val="300"/>
              </a:spcBef>
              <a:spcAft>
                <a:spcPts val="0"/>
              </a:spcAft>
              <a:buSzPts val="1200"/>
              <a:buChar char="▪"/>
              <a:defRPr sz="1200"/>
            </a:lvl8pPr>
            <a:lvl9pPr marL="4114800" lvl="8" indent="-304800" algn="l" rtl="0">
              <a:lnSpc>
                <a:spcPct val="90000"/>
              </a:lnSpc>
              <a:spcBef>
                <a:spcPts val="300"/>
              </a:spcBef>
              <a:spcAft>
                <a:spcPts val="300"/>
              </a:spcAft>
              <a:buSzPts val="1200"/>
              <a:buChar char="▪"/>
              <a:defRPr sz="1200"/>
            </a:lvl9pPr>
          </a:lstStyle>
          <a:p>
            <a:endParaRPr/>
          </a:p>
        </p:txBody>
      </p:sp>
      <p:sp>
        <p:nvSpPr>
          <p:cNvPr id="159" name="Google Shape;159;p30"/>
          <p:cNvSpPr txBox="1">
            <a:spLocks noGrp="1"/>
          </p:cNvSpPr>
          <p:nvPr>
            <p:ph type="body" idx="2"/>
          </p:nvPr>
        </p:nvSpPr>
        <p:spPr>
          <a:xfrm>
            <a:off x="4672793" y="1508760"/>
            <a:ext cx="3566100" cy="3154800"/>
          </a:xfrm>
          <a:prstGeom prst="rect">
            <a:avLst/>
          </a:prstGeom>
          <a:noFill/>
          <a:ln>
            <a:noFill/>
          </a:ln>
        </p:spPr>
        <p:txBody>
          <a:bodyPr spcFirstLastPara="1" wrap="square" lIns="68575" tIns="34275" rIns="68575" bIns="34275" anchor="t" anchorCtr="0">
            <a:noAutofit/>
          </a:bodyPr>
          <a:lstStyle>
            <a:lvl1pPr marL="457200" lvl="0" indent="-336550" algn="l" rtl="0">
              <a:lnSpc>
                <a:spcPct val="90000"/>
              </a:lnSpc>
              <a:spcBef>
                <a:spcPts val="900"/>
              </a:spcBef>
              <a:spcAft>
                <a:spcPts val="0"/>
              </a:spcAft>
              <a:buSzPts val="1700"/>
              <a:buChar char="▪"/>
              <a:defRPr sz="1700"/>
            </a:lvl1pPr>
            <a:lvl2pPr marL="914400" lvl="1" indent="-323850" algn="l" rtl="0">
              <a:lnSpc>
                <a:spcPct val="90000"/>
              </a:lnSpc>
              <a:spcBef>
                <a:spcPts val="200"/>
              </a:spcBef>
              <a:spcAft>
                <a:spcPts val="0"/>
              </a:spcAft>
              <a:buSzPts val="1500"/>
              <a:buChar char="▪"/>
              <a:defRPr sz="1500"/>
            </a:lvl2pPr>
            <a:lvl3pPr marL="1371600" lvl="2" indent="-317500" algn="l" rtl="0">
              <a:lnSpc>
                <a:spcPct val="90000"/>
              </a:lnSpc>
              <a:spcBef>
                <a:spcPts val="300"/>
              </a:spcBef>
              <a:spcAft>
                <a:spcPts val="0"/>
              </a:spcAft>
              <a:buSzPts val="1400"/>
              <a:buChar char="▪"/>
              <a:defRPr sz="1400"/>
            </a:lvl3pPr>
            <a:lvl4pPr marL="1828800" lvl="3" indent="-304800" algn="l" rtl="0">
              <a:lnSpc>
                <a:spcPct val="90000"/>
              </a:lnSpc>
              <a:spcBef>
                <a:spcPts val="300"/>
              </a:spcBef>
              <a:spcAft>
                <a:spcPts val="0"/>
              </a:spcAft>
              <a:buSzPts val="1200"/>
              <a:buChar char="▪"/>
              <a:defRPr sz="1200"/>
            </a:lvl4pPr>
            <a:lvl5pPr marL="2286000" lvl="4" indent="-304800" algn="l" rtl="0">
              <a:lnSpc>
                <a:spcPct val="90000"/>
              </a:lnSpc>
              <a:spcBef>
                <a:spcPts val="300"/>
              </a:spcBef>
              <a:spcAft>
                <a:spcPts val="0"/>
              </a:spcAft>
              <a:buSzPts val="1200"/>
              <a:buChar char="▪"/>
              <a:defRPr sz="1200"/>
            </a:lvl5pPr>
            <a:lvl6pPr marL="2743200" lvl="5" indent="-304800" algn="l" rtl="0">
              <a:lnSpc>
                <a:spcPct val="90000"/>
              </a:lnSpc>
              <a:spcBef>
                <a:spcPts val="300"/>
              </a:spcBef>
              <a:spcAft>
                <a:spcPts val="0"/>
              </a:spcAft>
              <a:buSzPts val="1200"/>
              <a:buChar char="▪"/>
              <a:defRPr sz="1200"/>
            </a:lvl6pPr>
            <a:lvl7pPr marL="3200400" lvl="6" indent="-304800" algn="l" rtl="0">
              <a:lnSpc>
                <a:spcPct val="90000"/>
              </a:lnSpc>
              <a:spcBef>
                <a:spcPts val="300"/>
              </a:spcBef>
              <a:spcAft>
                <a:spcPts val="0"/>
              </a:spcAft>
              <a:buSzPts val="1200"/>
              <a:buChar char="▪"/>
              <a:defRPr sz="1200"/>
            </a:lvl7pPr>
            <a:lvl8pPr marL="3657600" lvl="7" indent="-304800" algn="l" rtl="0">
              <a:lnSpc>
                <a:spcPct val="90000"/>
              </a:lnSpc>
              <a:spcBef>
                <a:spcPts val="300"/>
              </a:spcBef>
              <a:spcAft>
                <a:spcPts val="0"/>
              </a:spcAft>
              <a:buSzPts val="1200"/>
              <a:buChar char="▪"/>
              <a:defRPr sz="1200"/>
            </a:lvl8pPr>
            <a:lvl9pPr marL="4114800" lvl="8" indent="-304800" algn="l" rtl="0">
              <a:lnSpc>
                <a:spcPct val="90000"/>
              </a:lnSpc>
              <a:spcBef>
                <a:spcPts val="300"/>
              </a:spcBef>
              <a:spcAft>
                <a:spcPts val="300"/>
              </a:spcAft>
              <a:buSzPts val="1200"/>
              <a:buChar char="▪"/>
              <a:defRPr sz="1200"/>
            </a:lvl9pPr>
          </a:lstStyle>
          <a:p>
            <a:endParaRPr/>
          </a:p>
        </p:txBody>
      </p:sp>
      <p:sp>
        <p:nvSpPr>
          <p:cNvPr id="160" name="Google Shape;160;p30"/>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61" name="Google Shape;161;p30"/>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62" name="Google Shape;162;p30"/>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63"/>
        <p:cNvGrpSpPr/>
        <p:nvPr/>
      </p:nvGrpSpPr>
      <p:grpSpPr>
        <a:xfrm>
          <a:off x="0" y="0"/>
          <a:ext cx="0" cy="0"/>
          <a:chOff x="0" y="0"/>
          <a:chExt cx="0" cy="0"/>
        </a:xfrm>
      </p:grpSpPr>
      <p:sp>
        <p:nvSpPr>
          <p:cNvPr id="164" name="Google Shape;164;p31"/>
          <p:cNvSpPr txBox="1">
            <a:spLocks noGrp="1"/>
          </p:cNvSpPr>
          <p:nvPr>
            <p:ph type="title"/>
          </p:nvPr>
        </p:nvSpPr>
        <p:spPr>
          <a:xfrm>
            <a:off x="902189" y="213132"/>
            <a:ext cx="7338300" cy="1131600"/>
          </a:xfrm>
          <a:prstGeom prst="rect">
            <a:avLst/>
          </a:prstGeom>
          <a:noFill/>
          <a:ln>
            <a:noFill/>
          </a:ln>
        </p:spPr>
        <p:txBody>
          <a:bodyPr spcFirstLastPara="1" wrap="square" lIns="68575" tIns="34275" rIns="68575" bIns="34275" anchor="ctr" anchorCtr="0">
            <a:noAutofit/>
          </a:bodyPr>
          <a:lstStyle>
            <a:lvl1pPr lvl="0" algn="l" rtl="0">
              <a:lnSpc>
                <a:spcPct val="85000"/>
              </a:lnSpc>
              <a:spcBef>
                <a:spcPts val="0"/>
              </a:spcBef>
              <a:spcAft>
                <a:spcPts val="0"/>
              </a:spcAft>
              <a:buClr>
                <a:schemeClr val="dk2"/>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65" name="Google Shape;165;p31"/>
          <p:cNvSpPr txBox="1">
            <a:spLocks noGrp="1"/>
          </p:cNvSpPr>
          <p:nvPr>
            <p:ph type="body" idx="1"/>
          </p:nvPr>
        </p:nvSpPr>
        <p:spPr>
          <a:xfrm>
            <a:off x="905256" y="1435102"/>
            <a:ext cx="3566100" cy="557400"/>
          </a:xfrm>
          <a:prstGeom prst="rect">
            <a:avLst/>
          </a:prstGeom>
          <a:noFill/>
          <a:ln>
            <a:noFill/>
          </a:ln>
        </p:spPr>
        <p:txBody>
          <a:bodyPr spcFirstLastPara="1" wrap="square" lIns="68575" tIns="34275" rIns="68575" bIns="34275" anchor="ctr" anchorCtr="0">
            <a:noAutofit/>
          </a:bodyPr>
          <a:lstStyle>
            <a:lvl1pPr marL="457200" lvl="0" indent="-228600" algn="l" rtl="0">
              <a:lnSpc>
                <a:spcPct val="90000"/>
              </a:lnSpc>
              <a:spcBef>
                <a:spcPts val="900"/>
              </a:spcBef>
              <a:spcAft>
                <a:spcPts val="0"/>
              </a:spcAft>
              <a:buSzPts val="1600"/>
              <a:buNone/>
              <a:defRPr sz="1600" b="1"/>
            </a:lvl1pPr>
            <a:lvl2pPr marL="914400" lvl="1" indent="-228600" algn="l" rtl="0">
              <a:lnSpc>
                <a:spcPct val="90000"/>
              </a:lnSpc>
              <a:spcBef>
                <a:spcPts val="200"/>
              </a:spcBef>
              <a:spcAft>
                <a:spcPts val="0"/>
              </a:spcAft>
              <a:buSzPts val="1500"/>
              <a:buNone/>
              <a:defRPr sz="1500" b="1"/>
            </a:lvl2pPr>
            <a:lvl3pPr marL="1371600" lvl="2" indent="-228600" algn="l" rtl="0">
              <a:lnSpc>
                <a:spcPct val="90000"/>
              </a:lnSpc>
              <a:spcBef>
                <a:spcPts val="300"/>
              </a:spcBef>
              <a:spcAft>
                <a:spcPts val="0"/>
              </a:spcAft>
              <a:buSzPts val="1400"/>
              <a:buNone/>
              <a:defRPr sz="1400" b="1"/>
            </a:lvl3pPr>
            <a:lvl4pPr marL="1828800" lvl="3" indent="-228600" algn="l" rtl="0">
              <a:lnSpc>
                <a:spcPct val="90000"/>
              </a:lnSpc>
              <a:spcBef>
                <a:spcPts val="300"/>
              </a:spcBef>
              <a:spcAft>
                <a:spcPts val="0"/>
              </a:spcAft>
              <a:buSzPts val="1200"/>
              <a:buNone/>
              <a:defRPr sz="1200" b="1"/>
            </a:lvl4pPr>
            <a:lvl5pPr marL="2286000" lvl="4" indent="-228600" algn="l" rtl="0">
              <a:lnSpc>
                <a:spcPct val="90000"/>
              </a:lnSpc>
              <a:spcBef>
                <a:spcPts val="300"/>
              </a:spcBef>
              <a:spcAft>
                <a:spcPts val="0"/>
              </a:spcAft>
              <a:buSzPts val="1200"/>
              <a:buNone/>
              <a:defRPr sz="1200" b="1"/>
            </a:lvl5pPr>
            <a:lvl6pPr marL="2743200" lvl="5" indent="-228600" algn="l" rtl="0">
              <a:lnSpc>
                <a:spcPct val="90000"/>
              </a:lnSpc>
              <a:spcBef>
                <a:spcPts val="300"/>
              </a:spcBef>
              <a:spcAft>
                <a:spcPts val="0"/>
              </a:spcAft>
              <a:buSzPts val="1200"/>
              <a:buNone/>
              <a:defRPr sz="1200" b="1"/>
            </a:lvl6pPr>
            <a:lvl7pPr marL="3200400" lvl="6" indent="-228600" algn="l" rtl="0">
              <a:lnSpc>
                <a:spcPct val="90000"/>
              </a:lnSpc>
              <a:spcBef>
                <a:spcPts val="300"/>
              </a:spcBef>
              <a:spcAft>
                <a:spcPts val="0"/>
              </a:spcAft>
              <a:buSzPts val="1200"/>
              <a:buNone/>
              <a:defRPr sz="1200" b="1"/>
            </a:lvl7pPr>
            <a:lvl8pPr marL="3657600" lvl="7" indent="-228600" algn="l" rtl="0">
              <a:lnSpc>
                <a:spcPct val="90000"/>
              </a:lnSpc>
              <a:spcBef>
                <a:spcPts val="300"/>
              </a:spcBef>
              <a:spcAft>
                <a:spcPts val="0"/>
              </a:spcAft>
              <a:buSzPts val="1200"/>
              <a:buNone/>
              <a:defRPr sz="1200" b="1"/>
            </a:lvl8pPr>
            <a:lvl9pPr marL="4114800" lvl="8" indent="-228600" algn="l" rtl="0">
              <a:lnSpc>
                <a:spcPct val="90000"/>
              </a:lnSpc>
              <a:spcBef>
                <a:spcPts val="300"/>
              </a:spcBef>
              <a:spcAft>
                <a:spcPts val="300"/>
              </a:spcAft>
              <a:buSzPts val="1200"/>
              <a:buNone/>
              <a:defRPr sz="1200" b="1"/>
            </a:lvl9pPr>
          </a:lstStyle>
          <a:p>
            <a:endParaRPr/>
          </a:p>
        </p:txBody>
      </p:sp>
      <p:sp>
        <p:nvSpPr>
          <p:cNvPr id="166" name="Google Shape;166;p31"/>
          <p:cNvSpPr txBox="1">
            <a:spLocks noGrp="1"/>
          </p:cNvSpPr>
          <p:nvPr>
            <p:ph type="body" idx="2"/>
          </p:nvPr>
        </p:nvSpPr>
        <p:spPr>
          <a:xfrm>
            <a:off x="905256" y="1992425"/>
            <a:ext cx="3566100" cy="2674500"/>
          </a:xfrm>
          <a:prstGeom prst="rect">
            <a:avLst/>
          </a:prstGeom>
          <a:noFill/>
          <a:ln>
            <a:noFill/>
          </a:ln>
        </p:spPr>
        <p:txBody>
          <a:bodyPr spcFirstLastPara="1" wrap="square" lIns="68575" tIns="34275" rIns="68575" bIns="34275" anchor="t" anchorCtr="0">
            <a:noAutofit/>
          </a:bodyPr>
          <a:lstStyle>
            <a:lvl1pPr marL="457200" lvl="0" indent="-336550" algn="l" rtl="0">
              <a:lnSpc>
                <a:spcPct val="90000"/>
              </a:lnSpc>
              <a:spcBef>
                <a:spcPts val="900"/>
              </a:spcBef>
              <a:spcAft>
                <a:spcPts val="0"/>
              </a:spcAft>
              <a:buSzPts val="1700"/>
              <a:buChar char="▪"/>
              <a:defRPr sz="1700"/>
            </a:lvl1pPr>
            <a:lvl2pPr marL="914400" lvl="1" indent="-323850" algn="l" rtl="0">
              <a:lnSpc>
                <a:spcPct val="90000"/>
              </a:lnSpc>
              <a:spcBef>
                <a:spcPts val="200"/>
              </a:spcBef>
              <a:spcAft>
                <a:spcPts val="0"/>
              </a:spcAft>
              <a:buSzPts val="1500"/>
              <a:buChar char="▪"/>
              <a:defRPr sz="1500"/>
            </a:lvl2pPr>
            <a:lvl3pPr marL="1371600" lvl="2" indent="-317500" algn="l" rtl="0">
              <a:lnSpc>
                <a:spcPct val="90000"/>
              </a:lnSpc>
              <a:spcBef>
                <a:spcPts val="300"/>
              </a:spcBef>
              <a:spcAft>
                <a:spcPts val="0"/>
              </a:spcAft>
              <a:buSzPts val="1400"/>
              <a:buChar char="▪"/>
              <a:defRPr sz="1400"/>
            </a:lvl3pPr>
            <a:lvl4pPr marL="1828800" lvl="3" indent="-304800" algn="l" rtl="0">
              <a:lnSpc>
                <a:spcPct val="90000"/>
              </a:lnSpc>
              <a:spcBef>
                <a:spcPts val="300"/>
              </a:spcBef>
              <a:spcAft>
                <a:spcPts val="0"/>
              </a:spcAft>
              <a:buSzPts val="1200"/>
              <a:buChar char="▪"/>
              <a:defRPr sz="1200"/>
            </a:lvl4pPr>
            <a:lvl5pPr marL="2286000" lvl="4" indent="-304800" algn="l" rtl="0">
              <a:lnSpc>
                <a:spcPct val="90000"/>
              </a:lnSpc>
              <a:spcBef>
                <a:spcPts val="300"/>
              </a:spcBef>
              <a:spcAft>
                <a:spcPts val="0"/>
              </a:spcAft>
              <a:buSzPts val="1200"/>
              <a:buChar char="▪"/>
              <a:defRPr sz="1200"/>
            </a:lvl5pPr>
            <a:lvl6pPr marL="2743200" lvl="5" indent="-304800" algn="l" rtl="0">
              <a:lnSpc>
                <a:spcPct val="90000"/>
              </a:lnSpc>
              <a:spcBef>
                <a:spcPts val="300"/>
              </a:spcBef>
              <a:spcAft>
                <a:spcPts val="0"/>
              </a:spcAft>
              <a:buSzPts val="1200"/>
              <a:buChar char="▪"/>
              <a:defRPr sz="1200"/>
            </a:lvl6pPr>
            <a:lvl7pPr marL="3200400" lvl="6" indent="-304800" algn="l" rtl="0">
              <a:lnSpc>
                <a:spcPct val="90000"/>
              </a:lnSpc>
              <a:spcBef>
                <a:spcPts val="300"/>
              </a:spcBef>
              <a:spcAft>
                <a:spcPts val="0"/>
              </a:spcAft>
              <a:buSzPts val="1200"/>
              <a:buChar char="▪"/>
              <a:defRPr sz="1200"/>
            </a:lvl7pPr>
            <a:lvl8pPr marL="3657600" lvl="7" indent="-304800" algn="l" rtl="0">
              <a:lnSpc>
                <a:spcPct val="90000"/>
              </a:lnSpc>
              <a:spcBef>
                <a:spcPts val="300"/>
              </a:spcBef>
              <a:spcAft>
                <a:spcPts val="0"/>
              </a:spcAft>
              <a:buSzPts val="1200"/>
              <a:buChar char="▪"/>
              <a:defRPr sz="1200"/>
            </a:lvl8pPr>
            <a:lvl9pPr marL="4114800" lvl="8" indent="-304800" algn="l" rtl="0">
              <a:lnSpc>
                <a:spcPct val="90000"/>
              </a:lnSpc>
              <a:spcBef>
                <a:spcPts val="300"/>
              </a:spcBef>
              <a:spcAft>
                <a:spcPts val="300"/>
              </a:spcAft>
              <a:buSzPts val="1200"/>
              <a:buChar char="▪"/>
              <a:defRPr sz="1200"/>
            </a:lvl9pPr>
          </a:lstStyle>
          <a:p>
            <a:endParaRPr/>
          </a:p>
        </p:txBody>
      </p:sp>
      <p:sp>
        <p:nvSpPr>
          <p:cNvPr id="167" name="Google Shape;167;p31"/>
          <p:cNvSpPr txBox="1">
            <a:spLocks noGrp="1"/>
          </p:cNvSpPr>
          <p:nvPr>
            <p:ph type="body" idx="3"/>
          </p:nvPr>
        </p:nvSpPr>
        <p:spPr>
          <a:xfrm>
            <a:off x="4673423" y="1435102"/>
            <a:ext cx="3566100" cy="557400"/>
          </a:xfrm>
          <a:prstGeom prst="rect">
            <a:avLst/>
          </a:prstGeom>
          <a:noFill/>
          <a:ln>
            <a:noFill/>
          </a:ln>
        </p:spPr>
        <p:txBody>
          <a:bodyPr spcFirstLastPara="1" wrap="square" lIns="68575" tIns="34275" rIns="68575" bIns="34275" anchor="ctr" anchorCtr="0">
            <a:noAutofit/>
          </a:bodyPr>
          <a:lstStyle>
            <a:lvl1pPr marL="457200" lvl="0" indent="-228600" algn="l" rtl="0">
              <a:lnSpc>
                <a:spcPct val="90000"/>
              </a:lnSpc>
              <a:spcBef>
                <a:spcPts val="900"/>
              </a:spcBef>
              <a:spcAft>
                <a:spcPts val="0"/>
              </a:spcAft>
              <a:buSzPts val="1600"/>
              <a:buNone/>
              <a:defRPr sz="1600" b="1"/>
            </a:lvl1pPr>
            <a:lvl2pPr marL="914400" lvl="1" indent="-228600" algn="l" rtl="0">
              <a:lnSpc>
                <a:spcPct val="90000"/>
              </a:lnSpc>
              <a:spcBef>
                <a:spcPts val="200"/>
              </a:spcBef>
              <a:spcAft>
                <a:spcPts val="0"/>
              </a:spcAft>
              <a:buSzPts val="1500"/>
              <a:buNone/>
              <a:defRPr sz="1500" b="1"/>
            </a:lvl2pPr>
            <a:lvl3pPr marL="1371600" lvl="2" indent="-228600" algn="l" rtl="0">
              <a:lnSpc>
                <a:spcPct val="90000"/>
              </a:lnSpc>
              <a:spcBef>
                <a:spcPts val="300"/>
              </a:spcBef>
              <a:spcAft>
                <a:spcPts val="0"/>
              </a:spcAft>
              <a:buSzPts val="1400"/>
              <a:buNone/>
              <a:defRPr sz="1400" b="1"/>
            </a:lvl3pPr>
            <a:lvl4pPr marL="1828800" lvl="3" indent="-228600" algn="l" rtl="0">
              <a:lnSpc>
                <a:spcPct val="90000"/>
              </a:lnSpc>
              <a:spcBef>
                <a:spcPts val="300"/>
              </a:spcBef>
              <a:spcAft>
                <a:spcPts val="0"/>
              </a:spcAft>
              <a:buSzPts val="1200"/>
              <a:buNone/>
              <a:defRPr sz="1200" b="1"/>
            </a:lvl4pPr>
            <a:lvl5pPr marL="2286000" lvl="4" indent="-228600" algn="l" rtl="0">
              <a:lnSpc>
                <a:spcPct val="90000"/>
              </a:lnSpc>
              <a:spcBef>
                <a:spcPts val="300"/>
              </a:spcBef>
              <a:spcAft>
                <a:spcPts val="0"/>
              </a:spcAft>
              <a:buSzPts val="1200"/>
              <a:buNone/>
              <a:defRPr sz="1200" b="1"/>
            </a:lvl5pPr>
            <a:lvl6pPr marL="2743200" lvl="5" indent="-228600" algn="l" rtl="0">
              <a:lnSpc>
                <a:spcPct val="90000"/>
              </a:lnSpc>
              <a:spcBef>
                <a:spcPts val="300"/>
              </a:spcBef>
              <a:spcAft>
                <a:spcPts val="0"/>
              </a:spcAft>
              <a:buSzPts val="1200"/>
              <a:buNone/>
              <a:defRPr sz="1200" b="1"/>
            </a:lvl6pPr>
            <a:lvl7pPr marL="3200400" lvl="6" indent="-228600" algn="l" rtl="0">
              <a:lnSpc>
                <a:spcPct val="90000"/>
              </a:lnSpc>
              <a:spcBef>
                <a:spcPts val="300"/>
              </a:spcBef>
              <a:spcAft>
                <a:spcPts val="0"/>
              </a:spcAft>
              <a:buSzPts val="1200"/>
              <a:buNone/>
              <a:defRPr sz="1200" b="1"/>
            </a:lvl7pPr>
            <a:lvl8pPr marL="3657600" lvl="7" indent="-228600" algn="l" rtl="0">
              <a:lnSpc>
                <a:spcPct val="90000"/>
              </a:lnSpc>
              <a:spcBef>
                <a:spcPts val="300"/>
              </a:spcBef>
              <a:spcAft>
                <a:spcPts val="0"/>
              </a:spcAft>
              <a:buSzPts val="1200"/>
              <a:buNone/>
              <a:defRPr sz="1200" b="1"/>
            </a:lvl8pPr>
            <a:lvl9pPr marL="4114800" lvl="8" indent="-228600" algn="l" rtl="0">
              <a:lnSpc>
                <a:spcPct val="90000"/>
              </a:lnSpc>
              <a:spcBef>
                <a:spcPts val="300"/>
              </a:spcBef>
              <a:spcAft>
                <a:spcPts val="300"/>
              </a:spcAft>
              <a:buSzPts val="1200"/>
              <a:buNone/>
              <a:defRPr sz="1200" b="1"/>
            </a:lvl9pPr>
          </a:lstStyle>
          <a:p>
            <a:endParaRPr/>
          </a:p>
        </p:txBody>
      </p:sp>
      <p:sp>
        <p:nvSpPr>
          <p:cNvPr id="168" name="Google Shape;168;p31"/>
          <p:cNvSpPr txBox="1">
            <a:spLocks noGrp="1"/>
          </p:cNvSpPr>
          <p:nvPr>
            <p:ph type="body" idx="4"/>
          </p:nvPr>
        </p:nvSpPr>
        <p:spPr>
          <a:xfrm>
            <a:off x="4673423" y="1992423"/>
            <a:ext cx="3566100" cy="2674500"/>
          </a:xfrm>
          <a:prstGeom prst="rect">
            <a:avLst/>
          </a:prstGeom>
          <a:noFill/>
          <a:ln>
            <a:noFill/>
          </a:ln>
        </p:spPr>
        <p:txBody>
          <a:bodyPr spcFirstLastPara="1" wrap="square" lIns="68575" tIns="34275" rIns="68575" bIns="34275" anchor="t" anchorCtr="0">
            <a:noAutofit/>
          </a:bodyPr>
          <a:lstStyle>
            <a:lvl1pPr marL="457200" lvl="0" indent="-336550" algn="l" rtl="0">
              <a:lnSpc>
                <a:spcPct val="90000"/>
              </a:lnSpc>
              <a:spcBef>
                <a:spcPts val="900"/>
              </a:spcBef>
              <a:spcAft>
                <a:spcPts val="0"/>
              </a:spcAft>
              <a:buSzPts val="1700"/>
              <a:buChar char="▪"/>
              <a:defRPr sz="1700"/>
            </a:lvl1pPr>
            <a:lvl2pPr marL="914400" lvl="1" indent="-323850" algn="l" rtl="0">
              <a:lnSpc>
                <a:spcPct val="90000"/>
              </a:lnSpc>
              <a:spcBef>
                <a:spcPts val="200"/>
              </a:spcBef>
              <a:spcAft>
                <a:spcPts val="0"/>
              </a:spcAft>
              <a:buSzPts val="1500"/>
              <a:buChar char="▪"/>
              <a:defRPr sz="1500"/>
            </a:lvl2pPr>
            <a:lvl3pPr marL="1371600" lvl="2" indent="-317500" algn="l" rtl="0">
              <a:lnSpc>
                <a:spcPct val="90000"/>
              </a:lnSpc>
              <a:spcBef>
                <a:spcPts val="300"/>
              </a:spcBef>
              <a:spcAft>
                <a:spcPts val="0"/>
              </a:spcAft>
              <a:buSzPts val="1400"/>
              <a:buChar char="▪"/>
              <a:defRPr sz="1400"/>
            </a:lvl3pPr>
            <a:lvl4pPr marL="1828800" lvl="3" indent="-304800" algn="l" rtl="0">
              <a:lnSpc>
                <a:spcPct val="90000"/>
              </a:lnSpc>
              <a:spcBef>
                <a:spcPts val="300"/>
              </a:spcBef>
              <a:spcAft>
                <a:spcPts val="0"/>
              </a:spcAft>
              <a:buSzPts val="1200"/>
              <a:buChar char="▪"/>
              <a:defRPr sz="1200"/>
            </a:lvl4pPr>
            <a:lvl5pPr marL="2286000" lvl="4" indent="-304800" algn="l" rtl="0">
              <a:lnSpc>
                <a:spcPct val="90000"/>
              </a:lnSpc>
              <a:spcBef>
                <a:spcPts val="300"/>
              </a:spcBef>
              <a:spcAft>
                <a:spcPts val="0"/>
              </a:spcAft>
              <a:buSzPts val="1200"/>
              <a:buChar char="▪"/>
              <a:defRPr sz="1200"/>
            </a:lvl5pPr>
            <a:lvl6pPr marL="2743200" lvl="5" indent="-304800" algn="l" rtl="0">
              <a:lnSpc>
                <a:spcPct val="90000"/>
              </a:lnSpc>
              <a:spcBef>
                <a:spcPts val="300"/>
              </a:spcBef>
              <a:spcAft>
                <a:spcPts val="0"/>
              </a:spcAft>
              <a:buSzPts val="1200"/>
              <a:buChar char="▪"/>
              <a:defRPr sz="1200"/>
            </a:lvl6pPr>
            <a:lvl7pPr marL="3200400" lvl="6" indent="-304800" algn="l" rtl="0">
              <a:lnSpc>
                <a:spcPct val="90000"/>
              </a:lnSpc>
              <a:spcBef>
                <a:spcPts val="300"/>
              </a:spcBef>
              <a:spcAft>
                <a:spcPts val="0"/>
              </a:spcAft>
              <a:buSzPts val="1200"/>
              <a:buChar char="▪"/>
              <a:defRPr sz="1200"/>
            </a:lvl7pPr>
            <a:lvl8pPr marL="3657600" lvl="7" indent="-304800" algn="l" rtl="0">
              <a:lnSpc>
                <a:spcPct val="90000"/>
              </a:lnSpc>
              <a:spcBef>
                <a:spcPts val="300"/>
              </a:spcBef>
              <a:spcAft>
                <a:spcPts val="0"/>
              </a:spcAft>
              <a:buSzPts val="1200"/>
              <a:buChar char="▪"/>
              <a:defRPr sz="1200"/>
            </a:lvl8pPr>
            <a:lvl9pPr marL="4114800" lvl="8" indent="-304800" algn="l" rtl="0">
              <a:lnSpc>
                <a:spcPct val="90000"/>
              </a:lnSpc>
              <a:spcBef>
                <a:spcPts val="300"/>
              </a:spcBef>
              <a:spcAft>
                <a:spcPts val="300"/>
              </a:spcAft>
              <a:buSzPts val="1200"/>
              <a:buChar char="▪"/>
              <a:defRPr sz="1200"/>
            </a:lvl9pPr>
          </a:lstStyle>
          <a:p>
            <a:endParaRPr/>
          </a:p>
        </p:txBody>
      </p:sp>
      <p:sp>
        <p:nvSpPr>
          <p:cNvPr id="169" name="Google Shape;169;p31"/>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70" name="Google Shape;170;p31"/>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71" name="Google Shape;171;p31"/>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72"/>
        <p:cNvGrpSpPr/>
        <p:nvPr/>
      </p:nvGrpSpPr>
      <p:grpSpPr>
        <a:xfrm>
          <a:off x="0" y="0"/>
          <a:ext cx="0" cy="0"/>
          <a:chOff x="0" y="0"/>
          <a:chExt cx="0" cy="0"/>
        </a:xfrm>
      </p:grpSpPr>
      <p:sp>
        <p:nvSpPr>
          <p:cNvPr id="173" name="Google Shape;173;p32"/>
          <p:cNvSpPr txBox="1">
            <a:spLocks noGrp="1"/>
          </p:cNvSpPr>
          <p:nvPr>
            <p:ph type="title"/>
          </p:nvPr>
        </p:nvSpPr>
        <p:spPr>
          <a:xfrm>
            <a:off x="902189" y="213132"/>
            <a:ext cx="7338300" cy="1131600"/>
          </a:xfrm>
          <a:prstGeom prst="rect">
            <a:avLst/>
          </a:prstGeom>
          <a:noFill/>
          <a:ln>
            <a:noFill/>
          </a:ln>
        </p:spPr>
        <p:txBody>
          <a:bodyPr spcFirstLastPara="1" wrap="square" lIns="68575" tIns="34275" rIns="68575" bIns="34275" anchor="ctr" anchorCtr="0">
            <a:noAutofit/>
          </a:bodyPr>
          <a:lstStyle>
            <a:lvl1pPr lvl="0" algn="l" rtl="0">
              <a:lnSpc>
                <a:spcPct val="85000"/>
              </a:lnSpc>
              <a:spcBef>
                <a:spcPts val="0"/>
              </a:spcBef>
              <a:spcAft>
                <a:spcPts val="0"/>
              </a:spcAft>
              <a:buClr>
                <a:schemeClr val="dk2"/>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74" name="Google Shape;174;p32"/>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75" name="Google Shape;175;p32"/>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76" name="Google Shape;176;p32"/>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77"/>
        <p:cNvGrpSpPr/>
        <p:nvPr/>
      </p:nvGrpSpPr>
      <p:grpSpPr>
        <a:xfrm>
          <a:off x="0" y="0"/>
          <a:ext cx="0" cy="0"/>
          <a:chOff x="0" y="0"/>
          <a:chExt cx="0" cy="0"/>
        </a:xfrm>
      </p:grpSpPr>
      <p:sp>
        <p:nvSpPr>
          <p:cNvPr id="178" name="Google Shape;178;p33"/>
          <p:cNvSpPr txBox="1">
            <a:spLocks noGrp="1"/>
          </p:cNvSpPr>
          <p:nvPr>
            <p:ph type="title"/>
          </p:nvPr>
        </p:nvSpPr>
        <p:spPr>
          <a:xfrm>
            <a:off x="902189" y="213132"/>
            <a:ext cx="7338300" cy="1131600"/>
          </a:xfrm>
          <a:prstGeom prst="rect">
            <a:avLst/>
          </a:prstGeom>
          <a:noFill/>
          <a:ln>
            <a:noFill/>
          </a:ln>
        </p:spPr>
        <p:txBody>
          <a:bodyPr spcFirstLastPara="1" wrap="square" lIns="68575" tIns="34275" rIns="68575" bIns="34275" anchor="ctr" anchorCtr="0">
            <a:noAutofit/>
          </a:bodyPr>
          <a:lstStyle>
            <a:lvl1pPr lvl="0" algn="l" rtl="0">
              <a:lnSpc>
                <a:spcPct val="85000"/>
              </a:lnSpc>
              <a:spcBef>
                <a:spcPts val="0"/>
              </a:spcBef>
              <a:spcAft>
                <a:spcPts val="0"/>
              </a:spcAft>
              <a:buClr>
                <a:schemeClr val="dk2"/>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79" name="Google Shape;179;p33"/>
          <p:cNvSpPr txBox="1">
            <a:spLocks noGrp="1"/>
          </p:cNvSpPr>
          <p:nvPr>
            <p:ph type="body" idx="1"/>
          </p:nvPr>
        </p:nvSpPr>
        <p:spPr>
          <a:xfrm>
            <a:off x="905256" y="1590040"/>
            <a:ext cx="4594800" cy="3086100"/>
          </a:xfrm>
          <a:prstGeom prst="rect">
            <a:avLst/>
          </a:prstGeom>
          <a:noFill/>
          <a:ln>
            <a:noFill/>
          </a:ln>
        </p:spPr>
        <p:txBody>
          <a:bodyPr spcFirstLastPara="1" wrap="square" lIns="68575" tIns="34275" rIns="68575" bIns="34275" anchor="t" anchorCtr="0">
            <a:noAutofit/>
          </a:bodyPr>
          <a:lstStyle>
            <a:lvl1pPr marL="457200" lvl="0" indent="-381000" algn="l" rtl="0">
              <a:lnSpc>
                <a:spcPct val="90000"/>
              </a:lnSpc>
              <a:spcBef>
                <a:spcPts val="900"/>
              </a:spcBef>
              <a:spcAft>
                <a:spcPts val="0"/>
              </a:spcAft>
              <a:buSzPts val="2400"/>
              <a:buChar char="▪"/>
              <a:defRPr sz="2400"/>
            </a:lvl1pPr>
            <a:lvl2pPr marL="914400" lvl="1" indent="-361950" algn="l" rtl="0">
              <a:lnSpc>
                <a:spcPct val="90000"/>
              </a:lnSpc>
              <a:spcBef>
                <a:spcPts val="200"/>
              </a:spcBef>
              <a:spcAft>
                <a:spcPts val="0"/>
              </a:spcAft>
              <a:buSzPts val="2100"/>
              <a:buChar char="▪"/>
              <a:defRPr sz="2100"/>
            </a:lvl2pPr>
            <a:lvl3pPr marL="1371600" lvl="2" indent="-342900" algn="l" rtl="0">
              <a:lnSpc>
                <a:spcPct val="90000"/>
              </a:lnSpc>
              <a:spcBef>
                <a:spcPts val="300"/>
              </a:spcBef>
              <a:spcAft>
                <a:spcPts val="0"/>
              </a:spcAft>
              <a:buSzPts val="1800"/>
              <a:buChar char="▪"/>
              <a:defRPr sz="1800"/>
            </a:lvl3pPr>
            <a:lvl4pPr marL="1828800" lvl="3" indent="-323850" algn="l" rtl="0">
              <a:lnSpc>
                <a:spcPct val="90000"/>
              </a:lnSpc>
              <a:spcBef>
                <a:spcPts val="300"/>
              </a:spcBef>
              <a:spcAft>
                <a:spcPts val="0"/>
              </a:spcAft>
              <a:buSzPts val="1500"/>
              <a:buChar char="▪"/>
              <a:defRPr sz="1500"/>
            </a:lvl4pPr>
            <a:lvl5pPr marL="2286000" lvl="4" indent="-323850" algn="l" rtl="0">
              <a:lnSpc>
                <a:spcPct val="90000"/>
              </a:lnSpc>
              <a:spcBef>
                <a:spcPts val="300"/>
              </a:spcBef>
              <a:spcAft>
                <a:spcPts val="0"/>
              </a:spcAft>
              <a:buSzPts val="1500"/>
              <a:buChar char="▪"/>
              <a:defRPr sz="1500"/>
            </a:lvl5pPr>
            <a:lvl6pPr marL="2743200" lvl="5" indent="-323850" algn="l" rtl="0">
              <a:lnSpc>
                <a:spcPct val="90000"/>
              </a:lnSpc>
              <a:spcBef>
                <a:spcPts val="300"/>
              </a:spcBef>
              <a:spcAft>
                <a:spcPts val="0"/>
              </a:spcAft>
              <a:buSzPts val="1500"/>
              <a:buChar char="▪"/>
              <a:defRPr sz="1500"/>
            </a:lvl6pPr>
            <a:lvl7pPr marL="3200400" lvl="6" indent="-323850" algn="l" rtl="0">
              <a:lnSpc>
                <a:spcPct val="90000"/>
              </a:lnSpc>
              <a:spcBef>
                <a:spcPts val="300"/>
              </a:spcBef>
              <a:spcAft>
                <a:spcPts val="0"/>
              </a:spcAft>
              <a:buSzPts val="1500"/>
              <a:buChar char="▪"/>
              <a:defRPr sz="1500"/>
            </a:lvl7pPr>
            <a:lvl8pPr marL="3657600" lvl="7" indent="-323850" algn="l" rtl="0">
              <a:lnSpc>
                <a:spcPct val="90000"/>
              </a:lnSpc>
              <a:spcBef>
                <a:spcPts val="300"/>
              </a:spcBef>
              <a:spcAft>
                <a:spcPts val="0"/>
              </a:spcAft>
              <a:buSzPts val="1500"/>
              <a:buChar char="▪"/>
              <a:defRPr sz="1500"/>
            </a:lvl8pPr>
            <a:lvl9pPr marL="4114800" lvl="8" indent="-323850" algn="l" rtl="0">
              <a:lnSpc>
                <a:spcPct val="90000"/>
              </a:lnSpc>
              <a:spcBef>
                <a:spcPts val="300"/>
              </a:spcBef>
              <a:spcAft>
                <a:spcPts val="300"/>
              </a:spcAft>
              <a:buSzPts val="1500"/>
              <a:buChar char="▪"/>
              <a:defRPr sz="1500"/>
            </a:lvl9pPr>
          </a:lstStyle>
          <a:p>
            <a:endParaRPr/>
          </a:p>
        </p:txBody>
      </p:sp>
      <p:sp>
        <p:nvSpPr>
          <p:cNvPr id="180" name="Google Shape;180;p33"/>
          <p:cNvSpPr txBox="1">
            <a:spLocks noGrp="1"/>
          </p:cNvSpPr>
          <p:nvPr>
            <p:ph type="body" idx="2"/>
          </p:nvPr>
        </p:nvSpPr>
        <p:spPr>
          <a:xfrm>
            <a:off x="5841767" y="1610614"/>
            <a:ext cx="2400300" cy="2574300"/>
          </a:xfrm>
          <a:prstGeom prst="rect">
            <a:avLst/>
          </a:prstGeom>
          <a:noFill/>
          <a:ln>
            <a:noFill/>
          </a:ln>
        </p:spPr>
        <p:txBody>
          <a:bodyPr spcFirstLastPara="1" wrap="square" lIns="68575" tIns="34275" rIns="68575" bIns="34275" anchor="t" anchorCtr="0">
            <a:noAutofit/>
          </a:bodyPr>
          <a:lstStyle>
            <a:lvl1pPr marL="457200" lvl="0" indent="-228600" algn="l" rtl="0">
              <a:lnSpc>
                <a:spcPct val="95000"/>
              </a:lnSpc>
              <a:spcBef>
                <a:spcPts val="900"/>
              </a:spcBef>
              <a:spcAft>
                <a:spcPts val="0"/>
              </a:spcAft>
              <a:buSzPts val="1400"/>
              <a:buNone/>
              <a:defRPr sz="1400"/>
            </a:lvl1pPr>
            <a:lvl2pPr marL="914400" lvl="1" indent="-228600" algn="l" rtl="0">
              <a:lnSpc>
                <a:spcPct val="90000"/>
              </a:lnSpc>
              <a:spcBef>
                <a:spcPts val="200"/>
              </a:spcBef>
              <a:spcAft>
                <a:spcPts val="0"/>
              </a:spcAft>
              <a:buSzPts val="900"/>
              <a:buNone/>
              <a:defRPr sz="900"/>
            </a:lvl2pPr>
            <a:lvl3pPr marL="1371600" lvl="2" indent="-228600" algn="l" rtl="0">
              <a:lnSpc>
                <a:spcPct val="90000"/>
              </a:lnSpc>
              <a:spcBef>
                <a:spcPts val="300"/>
              </a:spcBef>
              <a:spcAft>
                <a:spcPts val="0"/>
              </a:spcAft>
              <a:buSzPts val="800"/>
              <a:buNone/>
              <a:defRPr sz="800"/>
            </a:lvl3pPr>
            <a:lvl4pPr marL="1828800" lvl="3" indent="-228600" algn="l" rtl="0">
              <a:lnSpc>
                <a:spcPct val="90000"/>
              </a:lnSpc>
              <a:spcBef>
                <a:spcPts val="300"/>
              </a:spcBef>
              <a:spcAft>
                <a:spcPts val="0"/>
              </a:spcAft>
              <a:buSzPts val="700"/>
              <a:buNone/>
              <a:defRPr sz="700"/>
            </a:lvl4pPr>
            <a:lvl5pPr marL="2286000" lvl="4" indent="-228600" algn="l" rtl="0">
              <a:lnSpc>
                <a:spcPct val="90000"/>
              </a:lnSpc>
              <a:spcBef>
                <a:spcPts val="300"/>
              </a:spcBef>
              <a:spcAft>
                <a:spcPts val="0"/>
              </a:spcAft>
              <a:buSzPts val="700"/>
              <a:buNone/>
              <a:defRPr sz="700"/>
            </a:lvl5pPr>
            <a:lvl6pPr marL="2743200" lvl="5" indent="-228600" algn="l" rtl="0">
              <a:lnSpc>
                <a:spcPct val="90000"/>
              </a:lnSpc>
              <a:spcBef>
                <a:spcPts val="300"/>
              </a:spcBef>
              <a:spcAft>
                <a:spcPts val="0"/>
              </a:spcAft>
              <a:buSzPts val="700"/>
              <a:buNone/>
              <a:defRPr sz="700"/>
            </a:lvl6pPr>
            <a:lvl7pPr marL="3200400" lvl="6" indent="-228600" algn="l" rtl="0">
              <a:lnSpc>
                <a:spcPct val="90000"/>
              </a:lnSpc>
              <a:spcBef>
                <a:spcPts val="300"/>
              </a:spcBef>
              <a:spcAft>
                <a:spcPts val="0"/>
              </a:spcAft>
              <a:buSzPts val="700"/>
              <a:buNone/>
              <a:defRPr sz="700"/>
            </a:lvl7pPr>
            <a:lvl8pPr marL="3657600" lvl="7" indent="-228600" algn="l" rtl="0">
              <a:lnSpc>
                <a:spcPct val="90000"/>
              </a:lnSpc>
              <a:spcBef>
                <a:spcPts val="300"/>
              </a:spcBef>
              <a:spcAft>
                <a:spcPts val="0"/>
              </a:spcAft>
              <a:buSzPts val="700"/>
              <a:buNone/>
              <a:defRPr sz="700"/>
            </a:lvl8pPr>
            <a:lvl9pPr marL="4114800" lvl="8" indent="-228600" algn="l" rtl="0">
              <a:lnSpc>
                <a:spcPct val="90000"/>
              </a:lnSpc>
              <a:spcBef>
                <a:spcPts val="300"/>
              </a:spcBef>
              <a:spcAft>
                <a:spcPts val="300"/>
              </a:spcAft>
              <a:buSzPts val="700"/>
              <a:buNone/>
              <a:defRPr sz="700"/>
            </a:lvl9pPr>
          </a:lstStyle>
          <a:p>
            <a:endParaRPr/>
          </a:p>
        </p:txBody>
      </p:sp>
      <p:sp>
        <p:nvSpPr>
          <p:cNvPr id="181" name="Google Shape;181;p33"/>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82" name="Google Shape;182;p33"/>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83" name="Google Shape;183;p33"/>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84"/>
        <p:cNvGrpSpPr/>
        <p:nvPr/>
      </p:nvGrpSpPr>
      <p:grpSpPr>
        <a:xfrm>
          <a:off x="0" y="0"/>
          <a:ext cx="0" cy="0"/>
          <a:chOff x="0" y="0"/>
          <a:chExt cx="0" cy="0"/>
        </a:xfrm>
      </p:grpSpPr>
      <p:sp>
        <p:nvSpPr>
          <p:cNvPr id="185" name="Google Shape;185;p34"/>
          <p:cNvSpPr txBox="1">
            <a:spLocks noGrp="1"/>
          </p:cNvSpPr>
          <p:nvPr>
            <p:ph type="title"/>
          </p:nvPr>
        </p:nvSpPr>
        <p:spPr>
          <a:xfrm>
            <a:off x="902189" y="213132"/>
            <a:ext cx="7338300" cy="1131600"/>
          </a:xfrm>
          <a:prstGeom prst="rect">
            <a:avLst/>
          </a:prstGeom>
          <a:noFill/>
          <a:ln>
            <a:noFill/>
          </a:ln>
        </p:spPr>
        <p:txBody>
          <a:bodyPr spcFirstLastPara="1" wrap="square" lIns="68575" tIns="34275" rIns="68575" bIns="34275" anchor="ctr" anchorCtr="0">
            <a:noAutofit/>
          </a:bodyPr>
          <a:lstStyle>
            <a:lvl1pPr lvl="0" algn="l" rtl="0">
              <a:lnSpc>
                <a:spcPct val="85000"/>
              </a:lnSpc>
              <a:spcBef>
                <a:spcPts val="0"/>
              </a:spcBef>
              <a:spcAft>
                <a:spcPts val="0"/>
              </a:spcAft>
              <a:buClr>
                <a:schemeClr val="dk2"/>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86" name="Google Shape;186;p34"/>
          <p:cNvSpPr>
            <a:spLocks noGrp="1"/>
          </p:cNvSpPr>
          <p:nvPr>
            <p:ph type="pic" idx="2"/>
          </p:nvPr>
        </p:nvSpPr>
        <p:spPr>
          <a:xfrm>
            <a:off x="960120" y="1658620"/>
            <a:ext cx="4594800" cy="2948700"/>
          </a:xfrm>
          <a:prstGeom prst="rect">
            <a:avLst/>
          </a:prstGeom>
          <a:solidFill>
            <a:srgbClr val="F7F7F7"/>
          </a:solidFill>
          <a:ln>
            <a:noFill/>
          </a:ln>
        </p:spPr>
        <p:txBody>
          <a:bodyPr spcFirstLastPara="1" wrap="square" lIns="68575" tIns="274325" rIns="68575" bIns="34275" anchor="t" anchorCtr="0">
            <a:noAutofit/>
          </a:bodyPr>
          <a:lstStyle>
            <a:lvl1pPr marR="0" lvl="0" algn="ctr" rtl="0">
              <a:lnSpc>
                <a:spcPct val="90000"/>
              </a:lnSpc>
              <a:spcBef>
                <a:spcPts val="900"/>
              </a:spcBef>
              <a:spcAft>
                <a:spcPts val="0"/>
              </a:spcAft>
              <a:buClr>
                <a:schemeClr val="lt1"/>
              </a:buClr>
              <a:buSzPts val="2400"/>
              <a:buFont typeface="Noto Sans Symbols"/>
              <a:buNone/>
              <a:defRPr sz="2400" b="0" i="0" u="none" strike="noStrike" cap="none">
                <a:solidFill>
                  <a:srgbClr val="7F7F7F"/>
                </a:solidFill>
                <a:latin typeface="Corbel"/>
                <a:ea typeface="Corbel"/>
                <a:cs typeface="Corbel"/>
                <a:sym typeface="Corbel"/>
              </a:defRPr>
            </a:lvl1pPr>
            <a:lvl2pPr marR="0" lvl="1" algn="l" rtl="0">
              <a:lnSpc>
                <a:spcPct val="90000"/>
              </a:lnSpc>
              <a:spcBef>
                <a:spcPts val="200"/>
              </a:spcBef>
              <a:spcAft>
                <a:spcPts val="0"/>
              </a:spcAft>
              <a:buClr>
                <a:schemeClr val="lt1"/>
              </a:buClr>
              <a:buSzPts val="2100"/>
              <a:buFont typeface="Noto Sans Symbols"/>
              <a:buNone/>
              <a:defRPr sz="2100" b="0" i="0" u="none" strike="noStrike" cap="none">
                <a:solidFill>
                  <a:schemeClr val="lt1"/>
                </a:solidFill>
                <a:latin typeface="Corbel"/>
                <a:ea typeface="Corbel"/>
                <a:cs typeface="Corbel"/>
                <a:sym typeface="Corbel"/>
              </a:defRPr>
            </a:lvl2pPr>
            <a:lvl3pPr marR="0" lvl="2" algn="l" rtl="0">
              <a:lnSpc>
                <a:spcPct val="90000"/>
              </a:lnSpc>
              <a:spcBef>
                <a:spcPts val="300"/>
              </a:spcBef>
              <a:spcAft>
                <a:spcPts val="0"/>
              </a:spcAft>
              <a:buClr>
                <a:schemeClr val="lt1"/>
              </a:buClr>
              <a:buSzPts val="1800"/>
              <a:buFont typeface="Noto Sans Symbols"/>
              <a:buNone/>
              <a:defRPr sz="1800" b="0" i="0" u="none" strike="noStrike" cap="none">
                <a:solidFill>
                  <a:schemeClr val="lt1"/>
                </a:solidFill>
                <a:latin typeface="Corbel"/>
                <a:ea typeface="Corbel"/>
                <a:cs typeface="Corbel"/>
                <a:sym typeface="Corbel"/>
              </a:defRPr>
            </a:lvl3pPr>
            <a:lvl4pPr marR="0" lvl="3" algn="l" rtl="0">
              <a:lnSpc>
                <a:spcPct val="90000"/>
              </a:lnSpc>
              <a:spcBef>
                <a:spcPts val="300"/>
              </a:spcBef>
              <a:spcAft>
                <a:spcPts val="0"/>
              </a:spcAft>
              <a:buClr>
                <a:schemeClr val="lt1"/>
              </a:buClr>
              <a:buSzPts val="1500"/>
              <a:buFont typeface="Noto Sans Symbols"/>
              <a:buNone/>
              <a:defRPr sz="1500" b="0" i="0" u="none" strike="noStrike" cap="none">
                <a:solidFill>
                  <a:schemeClr val="lt1"/>
                </a:solidFill>
                <a:latin typeface="Corbel"/>
                <a:ea typeface="Corbel"/>
                <a:cs typeface="Corbel"/>
                <a:sym typeface="Corbel"/>
              </a:defRPr>
            </a:lvl4pPr>
            <a:lvl5pPr marR="0" lvl="4" algn="l" rtl="0">
              <a:lnSpc>
                <a:spcPct val="90000"/>
              </a:lnSpc>
              <a:spcBef>
                <a:spcPts val="300"/>
              </a:spcBef>
              <a:spcAft>
                <a:spcPts val="0"/>
              </a:spcAft>
              <a:buClr>
                <a:schemeClr val="lt1"/>
              </a:buClr>
              <a:buSzPts val="1500"/>
              <a:buFont typeface="Noto Sans Symbols"/>
              <a:buNone/>
              <a:defRPr sz="1500" b="0" i="0" u="none" strike="noStrike" cap="none">
                <a:solidFill>
                  <a:schemeClr val="lt1"/>
                </a:solidFill>
                <a:latin typeface="Corbel"/>
                <a:ea typeface="Corbel"/>
                <a:cs typeface="Corbel"/>
                <a:sym typeface="Corbel"/>
              </a:defRPr>
            </a:lvl5pPr>
            <a:lvl6pPr marR="0" lvl="5" algn="l" rtl="0">
              <a:lnSpc>
                <a:spcPct val="90000"/>
              </a:lnSpc>
              <a:spcBef>
                <a:spcPts val="300"/>
              </a:spcBef>
              <a:spcAft>
                <a:spcPts val="0"/>
              </a:spcAft>
              <a:buClr>
                <a:schemeClr val="lt1"/>
              </a:buClr>
              <a:buSzPts val="1500"/>
              <a:buFont typeface="Noto Sans Symbols"/>
              <a:buNone/>
              <a:defRPr sz="1500" b="0" i="0" u="none" strike="noStrike" cap="none">
                <a:solidFill>
                  <a:schemeClr val="lt1"/>
                </a:solidFill>
                <a:latin typeface="Corbel"/>
                <a:ea typeface="Corbel"/>
                <a:cs typeface="Corbel"/>
                <a:sym typeface="Corbel"/>
              </a:defRPr>
            </a:lvl6pPr>
            <a:lvl7pPr marR="0" lvl="6" algn="l" rtl="0">
              <a:lnSpc>
                <a:spcPct val="90000"/>
              </a:lnSpc>
              <a:spcBef>
                <a:spcPts val="300"/>
              </a:spcBef>
              <a:spcAft>
                <a:spcPts val="0"/>
              </a:spcAft>
              <a:buClr>
                <a:schemeClr val="lt1"/>
              </a:buClr>
              <a:buSzPts val="1500"/>
              <a:buFont typeface="Noto Sans Symbols"/>
              <a:buNone/>
              <a:defRPr sz="1500" b="0" i="0" u="none" strike="noStrike" cap="none">
                <a:solidFill>
                  <a:schemeClr val="lt1"/>
                </a:solidFill>
                <a:latin typeface="Corbel"/>
                <a:ea typeface="Corbel"/>
                <a:cs typeface="Corbel"/>
                <a:sym typeface="Corbel"/>
              </a:defRPr>
            </a:lvl7pPr>
            <a:lvl8pPr marR="0" lvl="7" algn="l" rtl="0">
              <a:lnSpc>
                <a:spcPct val="90000"/>
              </a:lnSpc>
              <a:spcBef>
                <a:spcPts val="300"/>
              </a:spcBef>
              <a:spcAft>
                <a:spcPts val="0"/>
              </a:spcAft>
              <a:buClr>
                <a:schemeClr val="lt1"/>
              </a:buClr>
              <a:buSzPts val="1500"/>
              <a:buFont typeface="Noto Sans Symbols"/>
              <a:buNone/>
              <a:defRPr sz="1500" b="0" i="0" u="none" strike="noStrike" cap="none">
                <a:solidFill>
                  <a:schemeClr val="lt1"/>
                </a:solidFill>
                <a:latin typeface="Corbel"/>
                <a:ea typeface="Corbel"/>
                <a:cs typeface="Corbel"/>
                <a:sym typeface="Corbel"/>
              </a:defRPr>
            </a:lvl8pPr>
            <a:lvl9pPr marR="0" lvl="8" algn="l" rtl="0">
              <a:lnSpc>
                <a:spcPct val="90000"/>
              </a:lnSpc>
              <a:spcBef>
                <a:spcPts val="300"/>
              </a:spcBef>
              <a:spcAft>
                <a:spcPts val="300"/>
              </a:spcAft>
              <a:buClr>
                <a:schemeClr val="lt1"/>
              </a:buClr>
              <a:buSzPts val="1500"/>
              <a:buFont typeface="Noto Sans Symbols"/>
              <a:buNone/>
              <a:defRPr sz="1500" b="0" i="0" u="none" strike="noStrike" cap="none">
                <a:solidFill>
                  <a:schemeClr val="lt1"/>
                </a:solidFill>
                <a:latin typeface="Corbel"/>
                <a:ea typeface="Corbel"/>
                <a:cs typeface="Corbel"/>
                <a:sym typeface="Corbel"/>
              </a:defRPr>
            </a:lvl9pPr>
          </a:lstStyle>
          <a:p>
            <a:endParaRPr/>
          </a:p>
        </p:txBody>
      </p:sp>
      <p:sp>
        <p:nvSpPr>
          <p:cNvPr id="187" name="Google Shape;187;p34"/>
          <p:cNvSpPr txBox="1">
            <a:spLocks noGrp="1"/>
          </p:cNvSpPr>
          <p:nvPr>
            <p:ph type="body" idx="1"/>
          </p:nvPr>
        </p:nvSpPr>
        <p:spPr>
          <a:xfrm>
            <a:off x="5843016" y="1612966"/>
            <a:ext cx="2400300" cy="2571900"/>
          </a:xfrm>
          <a:prstGeom prst="rect">
            <a:avLst/>
          </a:prstGeom>
          <a:noFill/>
          <a:ln>
            <a:noFill/>
          </a:ln>
        </p:spPr>
        <p:txBody>
          <a:bodyPr spcFirstLastPara="1" wrap="square" lIns="68575" tIns="34275" rIns="68575" bIns="34275" anchor="t" anchorCtr="0">
            <a:noAutofit/>
          </a:bodyPr>
          <a:lstStyle>
            <a:lvl1pPr marL="457200" lvl="0" indent="-228600" algn="l" rtl="0">
              <a:lnSpc>
                <a:spcPct val="95000"/>
              </a:lnSpc>
              <a:spcBef>
                <a:spcPts val="900"/>
              </a:spcBef>
              <a:spcAft>
                <a:spcPts val="0"/>
              </a:spcAft>
              <a:buSzPts val="1400"/>
              <a:buNone/>
              <a:defRPr sz="1400"/>
            </a:lvl1pPr>
            <a:lvl2pPr marL="914400" lvl="1" indent="-228600" algn="l" rtl="0">
              <a:lnSpc>
                <a:spcPct val="90000"/>
              </a:lnSpc>
              <a:spcBef>
                <a:spcPts val="200"/>
              </a:spcBef>
              <a:spcAft>
                <a:spcPts val="0"/>
              </a:spcAft>
              <a:buSzPts val="900"/>
              <a:buNone/>
              <a:defRPr sz="900"/>
            </a:lvl2pPr>
            <a:lvl3pPr marL="1371600" lvl="2" indent="-228600" algn="l" rtl="0">
              <a:lnSpc>
                <a:spcPct val="90000"/>
              </a:lnSpc>
              <a:spcBef>
                <a:spcPts val="300"/>
              </a:spcBef>
              <a:spcAft>
                <a:spcPts val="0"/>
              </a:spcAft>
              <a:buSzPts val="800"/>
              <a:buNone/>
              <a:defRPr sz="800"/>
            </a:lvl3pPr>
            <a:lvl4pPr marL="1828800" lvl="3" indent="-228600" algn="l" rtl="0">
              <a:lnSpc>
                <a:spcPct val="90000"/>
              </a:lnSpc>
              <a:spcBef>
                <a:spcPts val="300"/>
              </a:spcBef>
              <a:spcAft>
                <a:spcPts val="0"/>
              </a:spcAft>
              <a:buSzPts val="700"/>
              <a:buNone/>
              <a:defRPr sz="700"/>
            </a:lvl4pPr>
            <a:lvl5pPr marL="2286000" lvl="4" indent="-228600" algn="l" rtl="0">
              <a:lnSpc>
                <a:spcPct val="90000"/>
              </a:lnSpc>
              <a:spcBef>
                <a:spcPts val="300"/>
              </a:spcBef>
              <a:spcAft>
                <a:spcPts val="0"/>
              </a:spcAft>
              <a:buSzPts val="700"/>
              <a:buNone/>
              <a:defRPr sz="700"/>
            </a:lvl5pPr>
            <a:lvl6pPr marL="2743200" lvl="5" indent="-228600" algn="l" rtl="0">
              <a:lnSpc>
                <a:spcPct val="90000"/>
              </a:lnSpc>
              <a:spcBef>
                <a:spcPts val="300"/>
              </a:spcBef>
              <a:spcAft>
                <a:spcPts val="0"/>
              </a:spcAft>
              <a:buSzPts val="700"/>
              <a:buNone/>
              <a:defRPr sz="700"/>
            </a:lvl6pPr>
            <a:lvl7pPr marL="3200400" lvl="6" indent="-228600" algn="l" rtl="0">
              <a:lnSpc>
                <a:spcPct val="90000"/>
              </a:lnSpc>
              <a:spcBef>
                <a:spcPts val="300"/>
              </a:spcBef>
              <a:spcAft>
                <a:spcPts val="0"/>
              </a:spcAft>
              <a:buSzPts val="700"/>
              <a:buNone/>
              <a:defRPr sz="700"/>
            </a:lvl7pPr>
            <a:lvl8pPr marL="3657600" lvl="7" indent="-228600" algn="l" rtl="0">
              <a:lnSpc>
                <a:spcPct val="90000"/>
              </a:lnSpc>
              <a:spcBef>
                <a:spcPts val="300"/>
              </a:spcBef>
              <a:spcAft>
                <a:spcPts val="0"/>
              </a:spcAft>
              <a:buSzPts val="700"/>
              <a:buNone/>
              <a:defRPr sz="700"/>
            </a:lvl8pPr>
            <a:lvl9pPr marL="4114800" lvl="8" indent="-228600" algn="l" rtl="0">
              <a:lnSpc>
                <a:spcPct val="90000"/>
              </a:lnSpc>
              <a:spcBef>
                <a:spcPts val="300"/>
              </a:spcBef>
              <a:spcAft>
                <a:spcPts val="300"/>
              </a:spcAft>
              <a:buSzPts val="700"/>
              <a:buNone/>
              <a:defRPr sz="700"/>
            </a:lvl9pPr>
          </a:lstStyle>
          <a:p>
            <a:endParaRPr/>
          </a:p>
        </p:txBody>
      </p:sp>
      <p:sp>
        <p:nvSpPr>
          <p:cNvPr id="188" name="Google Shape;188;p34"/>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89" name="Google Shape;189;p34"/>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90" name="Google Shape;190;p34"/>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91"/>
        <p:cNvGrpSpPr/>
        <p:nvPr/>
      </p:nvGrpSpPr>
      <p:grpSpPr>
        <a:xfrm>
          <a:off x="0" y="0"/>
          <a:ext cx="0" cy="0"/>
          <a:chOff x="0" y="0"/>
          <a:chExt cx="0" cy="0"/>
        </a:xfrm>
      </p:grpSpPr>
      <p:sp>
        <p:nvSpPr>
          <p:cNvPr id="192" name="Google Shape;192;p35"/>
          <p:cNvSpPr txBox="1">
            <a:spLocks noGrp="1"/>
          </p:cNvSpPr>
          <p:nvPr>
            <p:ph type="title"/>
          </p:nvPr>
        </p:nvSpPr>
        <p:spPr>
          <a:xfrm>
            <a:off x="902189" y="213132"/>
            <a:ext cx="7338300" cy="1131600"/>
          </a:xfrm>
          <a:prstGeom prst="rect">
            <a:avLst/>
          </a:prstGeom>
          <a:noFill/>
          <a:ln>
            <a:noFill/>
          </a:ln>
        </p:spPr>
        <p:txBody>
          <a:bodyPr spcFirstLastPara="1" wrap="square" lIns="68575" tIns="34275" rIns="68575" bIns="34275" anchor="ctr" anchorCtr="0">
            <a:noAutofit/>
          </a:bodyPr>
          <a:lstStyle>
            <a:lvl1pPr lvl="0" algn="l" rtl="0">
              <a:lnSpc>
                <a:spcPct val="85000"/>
              </a:lnSpc>
              <a:spcBef>
                <a:spcPts val="0"/>
              </a:spcBef>
              <a:spcAft>
                <a:spcPts val="0"/>
              </a:spcAft>
              <a:buClr>
                <a:schemeClr val="dk2"/>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93" name="Google Shape;193;p35"/>
          <p:cNvSpPr txBox="1">
            <a:spLocks noGrp="1"/>
          </p:cNvSpPr>
          <p:nvPr>
            <p:ph type="body" idx="1"/>
          </p:nvPr>
        </p:nvSpPr>
        <p:spPr>
          <a:xfrm rot="5400000">
            <a:off x="2993699" y="-582990"/>
            <a:ext cx="3154800" cy="73383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900"/>
              </a:spcBef>
              <a:spcAft>
                <a:spcPts val="0"/>
              </a:spcAft>
              <a:buSzPts val="1400"/>
              <a:buChar char="▪"/>
              <a:defRPr/>
            </a:lvl1pPr>
            <a:lvl2pPr marL="914400" lvl="1" indent="-317500" algn="l" rtl="0">
              <a:lnSpc>
                <a:spcPct val="90000"/>
              </a:lnSpc>
              <a:spcBef>
                <a:spcPts val="200"/>
              </a:spcBef>
              <a:spcAft>
                <a:spcPts val="0"/>
              </a:spcAft>
              <a:buSzPts val="1400"/>
              <a:buChar char="▪"/>
              <a:defRPr/>
            </a:lvl2pPr>
            <a:lvl3pPr marL="1371600" lvl="2" indent="-317500" algn="l" rtl="0">
              <a:lnSpc>
                <a:spcPct val="90000"/>
              </a:lnSpc>
              <a:spcBef>
                <a:spcPts val="300"/>
              </a:spcBef>
              <a:spcAft>
                <a:spcPts val="0"/>
              </a:spcAft>
              <a:buSzPts val="1400"/>
              <a:buChar char="▪"/>
              <a:defRPr/>
            </a:lvl3pPr>
            <a:lvl4pPr marL="1828800" lvl="3" indent="-317500" algn="l" rtl="0">
              <a:lnSpc>
                <a:spcPct val="90000"/>
              </a:lnSpc>
              <a:spcBef>
                <a:spcPts val="300"/>
              </a:spcBef>
              <a:spcAft>
                <a:spcPts val="0"/>
              </a:spcAft>
              <a:buSzPts val="1400"/>
              <a:buChar char="▪"/>
              <a:defRPr/>
            </a:lvl4pPr>
            <a:lvl5pPr marL="2286000" lvl="4" indent="-317500" algn="l" rtl="0">
              <a:lnSpc>
                <a:spcPct val="90000"/>
              </a:lnSpc>
              <a:spcBef>
                <a:spcPts val="300"/>
              </a:spcBef>
              <a:spcAft>
                <a:spcPts val="0"/>
              </a:spcAft>
              <a:buSzPts val="1400"/>
              <a:buChar char="▪"/>
              <a:defRPr/>
            </a:lvl5pPr>
            <a:lvl6pPr marL="2743200" lvl="5" indent="-317500" algn="l" rtl="0">
              <a:lnSpc>
                <a:spcPct val="90000"/>
              </a:lnSpc>
              <a:spcBef>
                <a:spcPts val="300"/>
              </a:spcBef>
              <a:spcAft>
                <a:spcPts val="0"/>
              </a:spcAft>
              <a:buSzPts val="1400"/>
              <a:buChar char="▪"/>
              <a:defRPr/>
            </a:lvl6pPr>
            <a:lvl7pPr marL="3200400" lvl="6" indent="-317500" algn="l" rtl="0">
              <a:lnSpc>
                <a:spcPct val="90000"/>
              </a:lnSpc>
              <a:spcBef>
                <a:spcPts val="300"/>
              </a:spcBef>
              <a:spcAft>
                <a:spcPts val="0"/>
              </a:spcAft>
              <a:buSzPts val="1400"/>
              <a:buChar char="▪"/>
              <a:defRPr/>
            </a:lvl7pPr>
            <a:lvl8pPr marL="3657600" lvl="7" indent="-317500" algn="l" rtl="0">
              <a:lnSpc>
                <a:spcPct val="90000"/>
              </a:lnSpc>
              <a:spcBef>
                <a:spcPts val="300"/>
              </a:spcBef>
              <a:spcAft>
                <a:spcPts val="0"/>
              </a:spcAft>
              <a:buSzPts val="1400"/>
              <a:buChar char="▪"/>
              <a:defRPr/>
            </a:lvl8pPr>
            <a:lvl9pPr marL="4114800" lvl="8" indent="-317500" algn="l" rtl="0">
              <a:lnSpc>
                <a:spcPct val="90000"/>
              </a:lnSpc>
              <a:spcBef>
                <a:spcPts val="300"/>
              </a:spcBef>
              <a:spcAft>
                <a:spcPts val="300"/>
              </a:spcAft>
              <a:buSzPts val="1400"/>
              <a:buChar char="▪"/>
              <a:defRPr/>
            </a:lvl9pPr>
          </a:lstStyle>
          <a:p>
            <a:endParaRPr/>
          </a:p>
        </p:txBody>
      </p:sp>
      <p:sp>
        <p:nvSpPr>
          <p:cNvPr id="194" name="Google Shape;194;p35"/>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95" name="Google Shape;195;p35"/>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196" name="Google Shape;196;p35"/>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97"/>
        <p:cNvGrpSpPr/>
        <p:nvPr/>
      </p:nvGrpSpPr>
      <p:grpSpPr>
        <a:xfrm>
          <a:off x="0" y="0"/>
          <a:ext cx="0" cy="0"/>
          <a:chOff x="0" y="0"/>
          <a:chExt cx="0" cy="0"/>
        </a:xfrm>
      </p:grpSpPr>
      <p:sp>
        <p:nvSpPr>
          <p:cNvPr id="198" name="Google Shape;198;p36"/>
          <p:cNvSpPr/>
          <p:nvPr/>
        </p:nvSpPr>
        <p:spPr>
          <a:xfrm>
            <a:off x="6764484" y="0"/>
            <a:ext cx="2057400" cy="5143500"/>
          </a:xfrm>
          <a:prstGeom prst="rect">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p>
        </p:txBody>
      </p:sp>
      <p:sp>
        <p:nvSpPr>
          <p:cNvPr id="199" name="Google Shape;199;p36"/>
          <p:cNvSpPr txBox="1">
            <a:spLocks noGrp="1"/>
          </p:cNvSpPr>
          <p:nvPr>
            <p:ph type="title"/>
          </p:nvPr>
        </p:nvSpPr>
        <p:spPr>
          <a:xfrm rot="5400000">
            <a:off x="5559753" y="1516678"/>
            <a:ext cx="4423200" cy="1801800"/>
          </a:xfrm>
          <a:prstGeom prst="rect">
            <a:avLst/>
          </a:prstGeom>
          <a:noFill/>
          <a:ln>
            <a:noFill/>
          </a:ln>
        </p:spPr>
        <p:txBody>
          <a:bodyPr spcFirstLastPara="1" wrap="square" lIns="68575" tIns="34275" rIns="68575" bIns="34275" anchor="ctr" anchorCtr="0">
            <a:noAutofit/>
          </a:bodyPr>
          <a:lstStyle>
            <a:lvl1pPr lvl="0" algn="l" rtl="0">
              <a:lnSpc>
                <a:spcPct val="85000"/>
              </a:lnSpc>
              <a:spcBef>
                <a:spcPts val="0"/>
              </a:spcBef>
              <a:spcAft>
                <a:spcPts val="0"/>
              </a:spcAft>
              <a:buClr>
                <a:schemeClr val="dk2"/>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00" name="Google Shape;200;p36"/>
          <p:cNvSpPr txBox="1">
            <a:spLocks noGrp="1"/>
          </p:cNvSpPr>
          <p:nvPr>
            <p:ph type="body" idx="1"/>
          </p:nvPr>
        </p:nvSpPr>
        <p:spPr>
          <a:xfrm rot="5400000">
            <a:off x="1407067" y="-572372"/>
            <a:ext cx="4423200" cy="59799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900"/>
              </a:spcBef>
              <a:spcAft>
                <a:spcPts val="0"/>
              </a:spcAft>
              <a:buSzPts val="1400"/>
              <a:buChar char="▪"/>
              <a:defRPr/>
            </a:lvl1pPr>
            <a:lvl2pPr marL="914400" lvl="1" indent="-317500" algn="l" rtl="0">
              <a:lnSpc>
                <a:spcPct val="90000"/>
              </a:lnSpc>
              <a:spcBef>
                <a:spcPts val="200"/>
              </a:spcBef>
              <a:spcAft>
                <a:spcPts val="0"/>
              </a:spcAft>
              <a:buSzPts val="1400"/>
              <a:buChar char="▪"/>
              <a:defRPr/>
            </a:lvl2pPr>
            <a:lvl3pPr marL="1371600" lvl="2" indent="-317500" algn="l" rtl="0">
              <a:lnSpc>
                <a:spcPct val="90000"/>
              </a:lnSpc>
              <a:spcBef>
                <a:spcPts val="300"/>
              </a:spcBef>
              <a:spcAft>
                <a:spcPts val="0"/>
              </a:spcAft>
              <a:buSzPts val="1400"/>
              <a:buChar char="▪"/>
              <a:defRPr/>
            </a:lvl3pPr>
            <a:lvl4pPr marL="1828800" lvl="3" indent="-317500" algn="l" rtl="0">
              <a:lnSpc>
                <a:spcPct val="90000"/>
              </a:lnSpc>
              <a:spcBef>
                <a:spcPts val="300"/>
              </a:spcBef>
              <a:spcAft>
                <a:spcPts val="0"/>
              </a:spcAft>
              <a:buSzPts val="1400"/>
              <a:buChar char="▪"/>
              <a:defRPr/>
            </a:lvl4pPr>
            <a:lvl5pPr marL="2286000" lvl="4" indent="-317500" algn="l" rtl="0">
              <a:lnSpc>
                <a:spcPct val="90000"/>
              </a:lnSpc>
              <a:spcBef>
                <a:spcPts val="300"/>
              </a:spcBef>
              <a:spcAft>
                <a:spcPts val="0"/>
              </a:spcAft>
              <a:buSzPts val="1400"/>
              <a:buChar char="▪"/>
              <a:defRPr/>
            </a:lvl5pPr>
            <a:lvl6pPr marL="2743200" lvl="5" indent="-317500" algn="l" rtl="0">
              <a:lnSpc>
                <a:spcPct val="90000"/>
              </a:lnSpc>
              <a:spcBef>
                <a:spcPts val="300"/>
              </a:spcBef>
              <a:spcAft>
                <a:spcPts val="0"/>
              </a:spcAft>
              <a:buSzPts val="1400"/>
              <a:buChar char="▪"/>
              <a:defRPr/>
            </a:lvl6pPr>
            <a:lvl7pPr marL="3200400" lvl="6" indent="-317500" algn="l" rtl="0">
              <a:lnSpc>
                <a:spcPct val="90000"/>
              </a:lnSpc>
              <a:spcBef>
                <a:spcPts val="300"/>
              </a:spcBef>
              <a:spcAft>
                <a:spcPts val="0"/>
              </a:spcAft>
              <a:buSzPts val="1400"/>
              <a:buChar char="▪"/>
              <a:defRPr/>
            </a:lvl7pPr>
            <a:lvl8pPr marL="3657600" lvl="7" indent="-317500" algn="l" rtl="0">
              <a:lnSpc>
                <a:spcPct val="90000"/>
              </a:lnSpc>
              <a:spcBef>
                <a:spcPts val="300"/>
              </a:spcBef>
              <a:spcAft>
                <a:spcPts val="0"/>
              </a:spcAft>
              <a:buSzPts val="1400"/>
              <a:buChar char="▪"/>
              <a:defRPr/>
            </a:lvl8pPr>
            <a:lvl9pPr marL="4114800" lvl="8" indent="-317500" algn="l" rtl="0">
              <a:lnSpc>
                <a:spcPct val="90000"/>
              </a:lnSpc>
              <a:spcBef>
                <a:spcPts val="300"/>
              </a:spcBef>
              <a:spcAft>
                <a:spcPts val="300"/>
              </a:spcAft>
              <a:buSzPts val="1400"/>
              <a:buChar char="▪"/>
              <a:defRPr/>
            </a:lvl9pPr>
          </a:lstStyle>
          <a:p>
            <a:endParaRPr/>
          </a:p>
        </p:txBody>
      </p:sp>
      <p:sp>
        <p:nvSpPr>
          <p:cNvPr id="201" name="Google Shape;201;p36"/>
          <p:cNvSpPr txBox="1">
            <a:spLocks noGrp="1"/>
          </p:cNvSpPr>
          <p:nvPr>
            <p:ph type="dt" idx="10"/>
          </p:nvPr>
        </p:nvSpPr>
        <p:spPr>
          <a:xfrm>
            <a:off x="628650" y="4817140"/>
            <a:ext cx="2057400" cy="273900"/>
          </a:xfrm>
          <a:prstGeom prst="rect">
            <a:avLst/>
          </a:prstGeom>
          <a:noFill/>
          <a:ln>
            <a:noFill/>
          </a:ln>
        </p:spPr>
        <p:txBody>
          <a:bodyPr spcFirstLastPara="1" wrap="square" lIns="68575" tIns="34275" rIns="342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02" name="Google Shape;202;p36"/>
          <p:cNvSpPr txBox="1">
            <a:spLocks noGrp="1"/>
          </p:cNvSpPr>
          <p:nvPr>
            <p:ph type="ftr" idx="11"/>
          </p:nvPr>
        </p:nvSpPr>
        <p:spPr>
          <a:xfrm>
            <a:off x="2832101" y="4817140"/>
            <a:ext cx="3209700" cy="273900"/>
          </a:xfrm>
          <a:prstGeom prst="rect">
            <a:avLst/>
          </a:prstGeom>
          <a:noFill/>
          <a:ln>
            <a:noFill/>
          </a:ln>
        </p:spPr>
        <p:txBody>
          <a:bodyPr spcFirstLastPara="1" wrap="square" lIns="68575" tIns="34275" rIns="68575" bIns="34275" anchor="ctr" anchorCtr="0">
            <a:noAutofit/>
          </a:bodyPr>
          <a:lstStyle>
            <a:lvl1pPr lvl="0" algn="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03" name="Google Shape;203;p36"/>
          <p:cNvSpPr txBox="1">
            <a:spLocks noGrp="1"/>
          </p:cNvSpPr>
          <p:nvPr>
            <p:ph type="sldNum" idx="12"/>
          </p:nvPr>
        </p:nvSpPr>
        <p:spPr>
          <a:xfrm>
            <a:off x="6054786" y="4817140"/>
            <a:ext cx="660000" cy="273900"/>
          </a:xfrm>
          <a:prstGeom prst="rect">
            <a:avLst/>
          </a:prstGeom>
          <a:noFill/>
          <a:ln>
            <a:noFill/>
          </a:ln>
        </p:spPr>
        <p:txBody>
          <a:bodyPr spcFirstLastPara="1" wrap="square" lIns="34275" tIns="34275" rIns="68575" bIns="34275" anchor="ctr" anchorCtr="0">
            <a:noAutofit/>
          </a:bodyPr>
          <a:lstStyle>
            <a:lvl1pPr marL="0" lvl="0" indent="0" algn="l" rtl="0">
              <a:spcBef>
                <a:spcPts val="0"/>
              </a:spcBef>
              <a:buNone/>
              <a:defRPr/>
            </a:lvl1pPr>
            <a:lvl2pPr marL="0" lvl="1" indent="0" algn="l" rtl="0">
              <a:spcBef>
                <a:spcPts val="0"/>
              </a:spcBef>
              <a:buNone/>
              <a:defRPr/>
            </a:lvl2pPr>
            <a:lvl3pPr marL="0" lvl="2" indent="0" algn="l" rtl="0">
              <a:spcBef>
                <a:spcPts val="0"/>
              </a:spcBef>
              <a:buNone/>
              <a:defRPr/>
            </a:lvl3pPr>
            <a:lvl4pPr marL="0" lvl="3" indent="0" algn="l" rtl="0">
              <a:spcBef>
                <a:spcPts val="0"/>
              </a:spcBef>
              <a:buNone/>
              <a:defRPr/>
            </a:lvl4pPr>
            <a:lvl5pPr marL="0" lvl="4" indent="0" algn="l" rtl="0">
              <a:spcBef>
                <a:spcPts val="0"/>
              </a:spcBef>
              <a:buNone/>
              <a:defRPr/>
            </a:lvl5pPr>
            <a:lvl6pPr marL="0" lvl="5" indent="0" algn="l" rtl="0">
              <a:spcBef>
                <a:spcPts val="0"/>
              </a:spcBef>
              <a:buNone/>
              <a:defRPr/>
            </a:lvl6pPr>
            <a:lvl7pPr marL="0" lvl="6" indent="0" algn="l" rtl="0">
              <a:spcBef>
                <a:spcPts val="0"/>
              </a:spcBef>
              <a:buNone/>
              <a:defRPr/>
            </a:lvl7pPr>
            <a:lvl8pPr marL="0" lvl="7" indent="0" algn="l" rtl="0">
              <a:spcBef>
                <a:spcPts val="0"/>
              </a:spcBef>
              <a:buNone/>
              <a:defRPr/>
            </a:lvl8pPr>
            <a:lvl9pPr marL="0" lvl="8" indent="0" algn="l" rtl="0">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52" name="Google Shape;52;p13"/>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25"/>
        <p:cNvGrpSpPr/>
        <p:nvPr/>
      </p:nvGrpSpPr>
      <p:grpSpPr>
        <a:xfrm>
          <a:off x="0" y="0"/>
          <a:ext cx="0" cy="0"/>
          <a:chOff x="0" y="0"/>
          <a:chExt cx="0" cy="0"/>
        </a:xfrm>
      </p:grpSpPr>
      <p:sp>
        <p:nvSpPr>
          <p:cNvPr id="126" name="Google Shape;126;p25"/>
          <p:cNvSpPr/>
          <p:nvPr/>
        </p:nvSpPr>
        <p:spPr>
          <a:xfrm>
            <a:off x="362" y="132082"/>
            <a:ext cx="9141900" cy="1234200"/>
          </a:xfrm>
          <a:prstGeom prst="rect">
            <a:avLst/>
          </a:prstGeom>
          <a:solidFill>
            <a:schemeClr val="lt1"/>
          </a:solidFill>
          <a:ln>
            <a:noFill/>
          </a:ln>
        </p:spPr>
        <p:txBody>
          <a:bodyPr spcFirstLastPara="1" wrap="square" lIns="68575" tIns="68575" rIns="68575" bIns="68575" anchor="ctr" anchorCtr="0">
            <a:noAutofit/>
          </a:bodyPr>
          <a:lstStyle/>
          <a:p>
            <a:pPr marL="0" lvl="0" indent="0" algn="l" rtl="0">
              <a:spcBef>
                <a:spcPts val="0"/>
              </a:spcBef>
              <a:spcAft>
                <a:spcPts val="0"/>
              </a:spcAft>
              <a:buNone/>
            </a:pPr>
            <a:endParaRPr/>
          </a:p>
        </p:txBody>
      </p:sp>
      <p:sp>
        <p:nvSpPr>
          <p:cNvPr id="127" name="Google Shape;127;p25"/>
          <p:cNvSpPr txBox="1">
            <a:spLocks noGrp="1"/>
          </p:cNvSpPr>
          <p:nvPr>
            <p:ph type="title"/>
          </p:nvPr>
        </p:nvSpPr>
        <p:spPr>
          <a:xfrm>
            <a:off x="902189" y="213132"/>
            <a:ext cx="7338300" cy="1131600"/>
          </a:xfrm>
          <a:prstGeom prst="rect">
            <a:avLst/>
          </a:prstGeom>
          <a:noFill/>
          <a:ln>
            <a:noFill/>
          </a:ln>
        </p:spPr>
        <p:txBody>
          <a:bodyPr spcFirstLastPara="1" wrap="square" lIns="68575" tIns="34275" rIns="68575" bIns="34275" anchor="ctr" anchorCtr="0">
            <a:noAutofit/>
          </a:bodyPr>
          <a:lstStyle>
            <a:lvl1pPr marR="0" lvl="0" algn="l" rtl="0">
              <a:lnSpc>
                <a:spcPct val="85000"/>
              </a:lnSpc>
              <a:spcBef>
                <a:spcPts val="0"/>
              </a:spcBef>
              <a:spcAft>
                <a:spcPts val="0"/>
              </a:spcAft>
              <a:buClr>
                <a:schemeClr val="dk2"/>
              </a:buClr>
              <a:buSzPts val="3000"/>
              <a:buFont typeface="Corbel"/>
              <a:buNone/>
              <a:defRPr sz="3000" b="0" i="0" u="none" strike="noStrike" cap="none">
                <a:solidFill>
                  <a:schemeClr val="dk2"/>
                </a:solidFill>
                <a:latin typeface="Corbel"/>
                <a:ea typeface="Corbel"/>
                <a:cs typeface="Corbel"/>
                <a:sym typeface="Corbel"/>
              </a:defRPr>
            </a:lvl1pPr>
            <a:lvl2pPr lvl="1" rtl="0">
              <a:spcBef>
                <a:spcPts val="0"/>
              </a:spcBef>
              <a:spcAft>
                <a:spcPts val="0"/>
              </a:spcAft>
              <a:buSzPts val="1100"/>
              <a:buNone/>
              <a:defRPr sz="1400"/>
            </a:lvl2pPr>
            <a:lvl3pPr lvl="2" rtl="0">
              <a:spcBef>
                <a:spcPts val="0"/>
              </a:spcBef>
              <a:spcAft>
                <a:spcPts val="0"/>
              </a:spcAft>
              <a:buSzPts val="1100"/>
              <a:buNone/>
              <a:defRPr sz="1400"/>
            </a:lvl3pPr>
            <a:lvl4pPr lvl="3" rtl="0">
              <a:spcBef>
                <a:spcPts val="0"/>
              </a:spcBef>
              <a:spcAft>
                <a:spcPts val="0"/>
              </a:spcAft>
              <a:buSzPts val="1100"/>
              <a:buNone/>
              <a:defRPr sz="1400"/>
            </a:lvl4pPr>
            <a:lvl5pPr lvl="4" rtl="0">
              <a:spcBef>
                <a:spcPts val="0"/>
              </a:spcBef>
              <a:spcAft>
                <a:spcPts val="0"/>
              </a:spcAft>
              <a:buSzPts val="1100"/>
              <a:buNone/>
              <a:defRPr sz="1400"/>
            </a:lvl5pPr>
            <a:lvl6pPr lvl="5" rtl="0">
              <a:spcBef>
                <a:spcPts val="0"/>
              </a:spcBef>
              <a:spcAft>
                <a:spcPts val="0"/>
              </a:spcAft>
              <a:buSzPts val="1100"/>
              <a:buNone/>
              <a:defRPr sz="1400"/>
            </a:lvl6pPr>
            <a:lvl7pPr lvl="6" rtl="0">
              <a:spcBef>
                <a:spcPts val="0"/>
              </a:spcBef>
              <a:spcAft>
                <a:spcPts val="0"/>
              </a:spcAft>
              <a:buSzPts val="1100"/>
              <a:buNone/>
              <a:defRPr sz="1400"/>
            </a:lvl7pPr>
            <a:lvl8pPr lvl="7" rtl="0">
              <a:spcBef>
                <a:spcPts val="0"/>
              </a:spcBef>
              <a:spcAft>
                <a:spcPts val="0"/>
              </a:spcAft>
              <a:buSzPts val="1100"/>
              <a:buNone/>
              <a:defRPr sz="1400"/>
            </a:lvl8pPr>
            <a:lvl9pPr lvl="8" rtl="0">
              <a:spcBef>
                <a:spcPts val="0"/>
              </a:spcBef>
              <a:spcAft>
                <a:spcPts val="0"/>
              </a:spcAft>
              <a:buSzPts val="1100"/>
              <a:buNone/>
              <a:defRPr sz="1400"/>
            </a:lvl9pPr>
          </a:lstStyle>
          <a:p>
            <a:endParaRPr/>
          </a:p>
        </p:txBody>
      </p:sp>
      <p:sp>
        <p:nvSpPr>
          <p:cNvPr id="128" name="Google Shape;128;p25"/>
          <p:cNvSpPr txBox="1">
            <a:spLocks noGrp="1"/>
          </p:cNvSpPr>
          <p:nvPr>
            <p:ph type="body" idx="1"/>
          </p:nvPr>
        </p:nvSpPr>
        <p:spPr>
          <a:xfrm>
            <a:off x="902189" y="1508760"/>
            <a:ext cx="7338300" cy="3154800"/>
          </a:xfrm>
          <a:prstGeom prst="rect">
            <a:avLst/>
          </a:prstGeom>
          <a:noFill/>
          <a:ln>
            <a:noFill/>
          </a:ln>
        </p:spPr>
        <p:txBody>
          <a:bodyPr spcFirstLastPara="1" wrap="square" lIns="68575" tIns="34275" rIns="68575" bIns="34275" anchor="t" anchorCtr="0">
            <a:noAutofit/>
          </a:bodyPr>
          <a:lstStyle>
            <a:lvl1pPr marL="457200" marR="0" lvl="0" indent="-336550" algn="l" rtl="0">
              <a:lnSpc>
                <a:spcPct val="90000"/>
              </a:lnSpc>
              <a:spcBef>
                <a:spcPts val="900"/>
              </a:spcBef>
              <a:spcAft>
                <a:spcPts val="0"/>
              </a:spcAft>
              <a:buClr>
                <a:schemeClr val="lt1"/>
              </a:buClr>
              <a:buSzPts val="1700"/>
              <a:buFont typeface="Noto Sans Symbols"/>
              <a:buChar char="▪"/>
              <a:defRPr sz="1700" b="0" i="0" u="none" strike="noStrike" cap="none">
                <a:solidFill>
                  <a:schemeClr val="lt1"/>
                </a:solidFill>
                <a:latin typeface="Corbel"/>
                <a:ea typeface="Corbel"/>
                <a:cs typeface="Corbel"/>
                <a:sym typeface="Corbel"/>
              </a:defRPr>
            </a:lvl1pPr>
            <a:lvl2pPr marL="914400" marR="0" lvl="1" indent="-323850" algn="l" rtl="0">
              <a:lnSpc>
                <a:spcPct val="90000"/>
              </a:lnSpc>
              <a:spcBef>
                <a:spcPts val="200"/>
              </a:spcBef>
              <a:spcAft>
                <a:spcPts val="0"/>
              </a:spcAft>
              <a:buClr>
                <a:schemeClr val="lt1"/>
              </a:buClr>
              <a:buSzPts val="1500"/>
              <a:buFont typeface="Noto Sans Symbols"/>
              <a:buChar char="▪"/>
              <a:defRPr sz="1500" b="0" i="0" u="none" strike="noStrike" cap="none">
                <a:solidFill>
                  <a:schemeClr val="lt1"/>
                </a:solidFill>
                <a:latin typeface="Corbel"/>
                <a:ea typeface="Corbel"/>
                <a:cs typeface="Corbel"/>
                <a:sym typeface="Corbel"/>
              </a:defRPr>
            </a:lvl2pPr>
            <a:lvl3pPr marL="1371600" marR="0" lvl="2" indent="-317500" algn="l" rtl="0">
              <a:lnSpc>
                <a:spcPct val="90000"/>
              </a:lnSpc>
              <a:spcBef>
                <a:spcPts val="300"/>
              </a:spcBef>
              <a:spcAft>
                <a:spcPts val="0"/>
              </a:spcAft>
              <a:buClr>
                <a:schemeClr val="lt1"/>
              </a:buClr>
              <a:buSzPts val="1400"/>
              <a:buFont typeface="Noto Sans Symbols"/>
              <a:buChar char="▪"/>
              <a:defRPr sz="1400" b="0" i="0" u="none" strike="noStrike" cap="none">
                <a:solidFill>
                  <a:schemeClr val="lt1"/>
                </a:solidFill>
                <a:latin typeface="Corbel"/>
                <a:ea typeface="Corbel"/>
                <a:cs typeface="Corbel"/>
                <a:sym typeface="Corbel"/>
              </a:defRPr>
            </a:lvl3pPr>
            <a:lvl4pPr marL="1828800" marR="0" lvl="3" indent="-304800" algn="l" rtl="0">
              <a:lnSpc>
                <a:spcPct val="90000"/>
              </a:lnSpc>
              <a:spcBef>
                <a:spcPts val="300"/>
              </a:spcBef>
              <a:spcAft>
                <a:spcPts val="0"/>
              </a:spcAft>
              <a:buClr>
                <a:schemeClr val="lt1"/>
              </a:buClr>
              <a:buSzPts val="1200"/>
              <a:buFont typeface="Noto Sans Symbols"/>
              <a:buChar char="▪"/>
              <a:defRPr sz="1200" b="0" i="0" u="none" strike="noStrike" cap="none">
                <a:solidFill>
                  <a:schemeClr val="lt1"/>
                </a:solidFill>
                <a:latin typeface="Corbel"/>
                <a:ea typeface="Corbel"/>
                <a:cs typeface="Corbel"/>
                <a:sym typeface="Corbel"/>
              </a:defRPr>
            </a:lvl4pPr>
            <a:lvl5pPr marL="2286000" marR="0" lvl="4" indent="-304800" algn="l" rtl="0">
              <a:lnSpc>
                <a:spcPct val="90000"/>
              </a:lnSpc>
              <a:spcBef>
                <a:spcPts val="300"/>
              </a:spcBef>
              <a:spcAft>
                <a:spcPts val="0"/>
              </a:spcAft>
              <a:buClr>
                <a:schemeClr val="lt1"/>
              </a:buClr>
              <a:buSzPts val="1200"/>
              <a:buFont typeface="Noto Sans Symbols"/>
              <a:buChar char="▪"/>
              <a:defRPr sz="1200" b="0" i="0" u="none" strike="noStrike" cap="none">
                <a:solidFill>
                  <a:schemeClr val="lt1"/>
                </a:solidFill>
                <a:latin typeface="Corbel"/>
                <a:ea typeface="Corbel"/>
                <a:cs typeface="Corbel"/>
                <a:sym typeface="Corbel"/>
              </a:defRPr>
            </a:lvl5pPr>
            <a:lvl6pPr marL="2743200" marR="0" lvl="5" indent="-304800" algn="l" rtl="0">
              <a:lnSpc>
                <a:spcPct val="90000"/>
              </a:lnSpc>
              <a:spcBef>
                <a:spcPts val="300"/>
              </a:spcBef>
              <a:spcAft>
                <a:spcPts val="0"/>
              </a:spcAft>
              <a:buClr>
                <a:schemeClr val="lt1"/>
              </a:buClr>
              <a:buSzPts val="1200"/>
              <a:buFont typeface="Noto Sans Symbols"/>
              <a:buChar char="▪"/>
              <a:defRPr sz="1200" b="0" i="0" u="none" strike="noStrike" cap="none">
                <a:solidFill>
                  <a:schemeClr val="lt1"/>
                </a:solidFill>
                <a:latin typeface="Corbel"/>
                <a:ea typeface="Corbel"/>
                <a:cs typeface="Corbel"/>
                <a:sym typeface="Corbel"/>
              </a:defRPr>
            </a:lvl6pPr>
            <a:lvl7pPr marL="3200400" marR="0" lvl="6" indent="-304800" algn="l" rtl="0">
              <a:lnSpc>
                <a:spcPct val="90000"/>
              </a:lnSpc>
              <a:spcBef>
                <a:spcPts val="300"/>
              </a:spcBef>
              <a:spcAft>
                <a:spcPts val="0"/>
              </a:spcAft>
              <a:buClr>
                <a:schemeClr val="lt1"/>
              </a:buClr>
              <a:buSzPts val="1200"/>
              <a:buFont typeface="Noto Sans Symbols"/>
              <a:buChar char="▪"/>
              <a:defRPr sz="1200" b="0" i="0" u="none" strike="noStrike" cap="none">
                <a:solidFill>
                  <a:schemeClr val="lt1"/>
                </a:solidFill>
                <a:latin typeface="Corbel"/>
                <a:ea typeface="Corbel"/>
                <a:cs typeface="Corbel"/>
                <a:sym typeface="Corbel"/>
              </a:defRPr>
            </a:lvl7pPr>
            <a:lvl8pPr marL="3657600" marR="0" lvl="7" indent="-304800" algn="l" rtl="0">
              <a:lnSpc>
                <a:spcPct val="90000"/>
              </a:lnSpc>
              <a:spcBef>
                <a:spcPts val="300"/>
              </a:spcBef>
              <a:spcAft>
                <a:spcPts val="0"/>
              </a:spcAft>
              <a:buClr>
                <a:schemeClr val="lt1"/>
              </a:buClr>
              <a:buSzPts val="1200"/>
              <a:buFont typeface="Noto Sans Symbols"/>
              <a:buChar char="▪"/>
              <a:defRPr sz="1200" b="0" i="0" u="none" strike="noStrike" cap="none">
                <a:solidFill>
                  <a:schemeClr val="lt1"/>
                </a:solidFill>
                <a:latin typeface="Corbel"/>
                <a:ea typeface="Corbel"/>
                <a:cs typeface="Corbel"/>
                <a:sym typeface="Corbel"/>
              </a:defRPr>
            </a:lvl8pPr>
            <a:lvl9pPr marL="4114800" marR="0" lvl="8" indent="-304800" algn="l" rtl="0">
              <a:lnSpc>
                <a:spcPct val="90000"/>
              </a:lnSpc>
              <a:spcBef>
                <a:spcPts val="300"/>
              </a:spcBef>
              <a:spcAft>
                <a:spcPts val="300"/>
              </a:spcAft>
              <a:buClr>
                <a:schemeClr val="lt1"/>
              </a:buClr>
              <a:buSzPts val="1200"/>
              <a:buFont typeface="Noto Sans Symbols"/>
              <a:buChar char="▪"/>
              <a:defRPr sz="1200" b="0" i="0" u="none" strike="noStrike" cap="none">
                <a:solidFill>
                  <a:schemeClr val="lt1"/>
                </a:solidFill>
                <a:latin typeface="Corbel"/>
                <a:ea typeface="Corbel"/>
                <a:cs typeface="Corbel"/>
                <a:sym typeface="Corbel"/>
              </a:defRPr>
            </a:lvl9pPr>
          </a:lstStyle>
          <a:p>
            <a:endParaRPr/>
          </a:p>
        </p:txBody>
      </p:sp>
      <p:sp>
        <p:nvSpPr>
          <p:cNvPr id="129" name="Google Shape;129;p25"/>
          <p:cNvSpPr txBox="1">
            <a:spLocks noGrp="1"/>
          </p:cNvSpPr>
          <p:nvPr>
            <p:ph type="dt" idx="10"/>
          </p:nvPr>
        </p:nvSpPr>
        <p:spPr>
          <a:xfrm>
            <a:off x="901700" y="4817140"/>
            <a:ext cx="2250600" cy="273900"/>
          </a:xfrm>
          <a:prstGeom prst="rect">
            <a:avLst/>
          </a:prstGeom>
          <a:noFill/>
          <a:ln>
            <a:noFill/>
          </a:ln>
        </p:spPr>
        <p:txBody>
          <a:bodyPr spcFirstLastPara="1" wrap="square" lIns="68575" tIns="34275" rIns="34275" bIns="34275" anchor="ctr" anchorCtr="0">
            <a:noAutofit/>
          </a:bodyPr>
          <a:lstStyle>
            <a:lvl1pPr marR="0" lvl="0" algn="l" rtl="0">
              <a:spcBef>
                <a:spcPts val="0"/>
              </a:spcBef>
              <a:spcAft>
                <a:spcPts val="0"/>
              </a:spcAft>
              <a:buSzPts val="1100"/>
              <a:buNone/>
              <a:defRPr sz="800" b="0" i="0" u="none" strike="noStrike" cap="none">
                <a:solidFill>
                  <a:schemeClr val="lt1"/>
                </a:solidFill>
                <a:latin typeface="Corbel"/>
                <a:ea typeface="Corbel"/>
                <a:cs typeface="Corbel"/>
                <a:sym typeface="Corbel"/>
              </a:defRPr>
            </a:lvl1pPr>
            <a:lvl2pPr marR="0" lvl="1" algn="l" rtl="0">
              <a:spcBef>
                <a:spcPts val="0"/>
              </a:spcBef>
              <a:spcAft>
                <a:spcPts val="0"/>
              </a:spcAft>
              <a:buSzPts val="1100"/>
              <a:buNone/>
              <a:defRPr sz="1400" b="0" i="0" u="none" strike="noStrike" cap="none">
                <a:solidFill>
                  <a:schemeClr val="lt1"/>
                </a:solidFill>
                <a:latin typeface="Corbel"/>
                <a:ea typeface="Corbel"/>
                <a:cs typeface="Corbel"/>
                <a:sym typeface="Corbel"/>
              </a:defRPr>
            </a:lvl2pPr>
            <a:lvl3pPr marR="0" lvl="2" algn="l" rtl="0">
              <a:spcBef>
                <a:spcPts val="0"/>
              </a:spcBef>
              <a:spcAft>
                <a:spcPts val="0"/>
              </a:spcAft>
              <a:buSzPts val="1100"/>
              <a:buNone/>
              <a:defRPr sz="1400" b="0" i="0" u="none" strike="noStrike" cap="none">
                <a:solidFill>
                  <a:schemeClr val="lt1"/>
                </a:solidFill>
                <a:latin typeface="Corbel"/>
                <a:ea typeface="Corbel"/>
                <a:cs typeface="Corbel"/>
                <a:sym typeface="Corbel"/>
              </a:defRPr>
            </a:lvl3pPr>
            <a:lvl4pPr marR="0" lvl="3" algn="l" rtl="0">
              <a:spcBef>
                <a:spcPts val="0"/>
              </a:spcBef>
              <a:spcAft>
                <a:spcPts val="0"/>
              </a:spcAft>
              <a:buSzPts val="1100"/>
              <a:buNone/>
              <a:defRPr sz="1400" b="0" i="0" u="none" strike="noStrike" cap="none">
                <a:solidFill>
                  <a:schemeClr val="lt1"/>
                </a:solidFill>
                <a:latin typeface="Corbel"/>
                <a:ea typeface="Corbel"/>
                <a:cs typeface="Corbel"/>
                <a:sym typeface="Corbel"/>
              </a:defRPr>
            </a:lvl4pPr>
            <a:lvl5pPr marR="0" lvl="4" algn="l" rtl="0">
              <a:spcBef>
                <a:spcPts val="0"/>
              </a:spcBef>
              <a:spcAft>
                <a:spcPts val="0"/>
              </a:spcAft>
              <a:buSzPts val="1100"/>
              <a:buNone/>
              <a:defRPr sz="1400" b="0" i="0" u="none" strike="noStrike" cap="none">
                <a:solidFill>
                  <a:schemeClr val="lt1"/>
                </a:solidFill>
                <a:latin typeface="Corbel"/>
                <a:ea typeface="Corbel"/>
                <a:cs typeface="Corbel"/>
                <a:sym typeface="Corbel"/>
              </a:defRPr>
            </a:lvl5pPr>
            <a:lvl6pPr marR="0" lvl="5" algn="l" rtl="0">
              <a:spcBef>
                <a:spcPts val="0"/>
              </a:spcBef>
              <a:spcAft>
                <a:spcPts val="0"/>
              </a:spcAft>
              <a:buSzPts val="1100"/>
              <a:buNone/>
              <a:defRPr sz="1400" b="0" i="0" u="none" strike="noStrike" cap="none">
                <a:solidFill>
                  <a:schemeClr val="lt1"/>
                </a:solidFill>
                <a:latin typeface="Corbel"/>
                <a:ea typeface="Corbel"/>
                <a:cs typeface="Corbel"/>
                <a:sym typeface="Corbel"/>
              </a:defRPr>
            </a:lvl6pPr>
            <a:lvl7pPr marR="0" lvl="6" algn="l" rtl="0">
              <a:spcBef>
                <a:spcPts val="0"/>
              </a:spcBef>
              <a:spcAft>
                <a:spcPts val="0"/>
              </a:spcAft>
              <a:buSzPts val="1100"/>
              <a:buNone/>
              <a:defRPr sz="1400" b="0" i="0" u="none" strike="noStrike" cap="none">
                <a:solidFill>
                  <a:schemeClr val="lt1"/>
                </a:solidFill>
                <a:latin typeface="Corbel"/>
                <a:ea typeface="Corbel"/>
                <a:cs typeface="Corbel"/>
                <a:sym typeface="Corbel"/>
              </a:defRPr>
            </a:lvl7pPr>
            <a:lvl8pPr marR="0" lvl="7" algn="l" rtl="0">
              <a:spcBef>
                <a:spcPts val="0"/>
              </a:spcBef>
              <a:spcAft>
                <a:spcPts val="0"/>
              </a:spcAft>
              <a:buSzPts val="1100"/>
              <a:buNone/>
              <a:defRPr sz="1400" b="0" i="0" u="none" strike="noStrike" cap="none">
                <a:solidFill>
                  <a:schemeClr val="lt1"/>
                </a:solidFill>
                <a:latin typeface="Corbel"/>
                <a:ea typeface="Corbel"/>
                <a:cs typeface="Corbel"/>
                <a:sym typeface="Corbel"/>
              </a:defRPr>
            </a:lvl8pPr>
            <a:lvl9pPr marR="0" lvl="8" algn="l" rtl="0">
              <a:spcBef>
                <a:spcPts val="0"/>
              </a:spcBef>
              <a:spcAft>
                <a:spcPts val="0"/>
              </a:spcAft>
              <a:buSzPts val="1100"/>
              <a:buNone/>
              <a:defRPr sz="1400" b="0" i="0" u="none" strike="noStrike" cap="none">
                <a:solidFill>
                  <a:schemeClr val="lt1"/>
                </a:solidFill>
                <a:latin typeface="Corbel"/>
                <a:ea typeface="Corbel"/>
                <a:cs typeface="Corbel"/>
                <a:sym typeface="Corbel"/>
              </a:defRPr>
            </a:lvl9pPr>
          </a:lstStyle>
          <a:p>
            <a:endParaRPr/>
          </a:p>
        </p:txBody>
      </p:sp>
      <p:sp>
        <p:nvSpPr>
          <p:cNvPr id="130" name="Google Shape;130;p25"/>
          <p:cNvSpPr txBox="1">
            <a:spLocks noGrp="1"/>
          </p:cNvSpPr>
          <p:nvPr>
            <p:ph type="ftr" idx="11"/>
          </p:nvPr>
        </p:nvSpPr>
        <p:spPr>
          <a:xfrm>
            <a:off x="4197353" y="4817140"/>
            <a:ext cx="3783300" cy="273900"/>
          </a:xfrm>
          <a:prstGeom prst="rect">
            <a:avLst/>
          </a:prstGeom>
          <a:noFill/>
          <a:ln>
            <a:noFill/>
          </a:ln>
        </p:spPr>
        <p:txBody>
          <a:bodyPr spcFirstLastPara="1" wrap="square" lIns="68575" tIns="34275" rIns="68575" bIns="34275" anchor="ctr" anchorCtr="0">
            <a:noAutofit/>
          </a:bodyPr>
          <a:lstStyle>
            <a:lvl1pPr marR="0" lvl="0" algn="r" rtl="0">
              <a:spcBef>
                <a:spcPts val="0"/>
              </a:spcBef>
              <a:spcAft>
                <a:spcPts val="0"/>
              </a:spcAft>
              <a:buSzPts val="1100"/>
              <a:buNone/>
              <a:defRPr sz="800" b="0" i="0" u="none" strike="noStrike" cap="none">
                <a:solidFill>
                  <a:schemeClr val="lt1"/>
                </a:solidFill>
                <a:latin typeface="Corbel"/>
                <a:ea typeface="Corbel"/>
                <a:cs typeface="Corbel"/>
                <a:sym typeface="Corbel"/>
              </a:defRPr>
            </a:lvl1pPr>
            <a:lvl2pPr marR="0" lvl="1" algn="l" rtl="0">
              <a:spcBef>
                <a:spcPts val="0"/>
              </a:spcBef>
              <a:spcAft>
                <a:spcPts val="0"/>
              </a:spcAft>
              <a:buSzPts val="1100"/>
              <a:buNone/>
              <a:defRPr sz="1400" b="0" i="0" u="none" strike="noStrike" cap="none">
                <a:solidFill>
                  <a:schemeClr val="lt1"/>
                </a:solidFill>
                <a:latin typeface="Corbel"/>
                <a:ea typeface="Corbel"/>
                <a:cs typeface="Corbel"/>
                <a:sym typeface="Corbel"/>
              </a:defRPr>
            </a:lvl2pPr>
            <a:lvl3pPr marR="0" lvl="2" algn="l" rtl="0">
              <a:spcBef>
                <a:spcPts val="0"/>
              </a:spcBef>
              <a:spcAft>
                <a:spcPts val="0"/>
              </a:spcAft>
              <a:buSzPts val="1100"/>
              <a:buNone/>
              <a:defRPr sz="1400" b="0" i="0" u="none" strike="noStrike" cap="none">
                <a:solidFill>
                  <a:schemeClr val="lt1"/>
                </a:solidFill>
                <a:latin typeface="Corbel"/>
                <a:ea typeface="Corbel"/>
                <a:cs typeface="Corbel"/>
                <a:sym typeface="Corbel"/>
              </a:defRPr>
            </a:lvl3pPr>
            <a:lvl4pPr marR="0" lvl="3" algn="l" rtl="0">
              <a:spcBef>
                <a:spcPts val="0"/>
              </a:spcBef>
              <a:spcAft>
                <a:spcPts val="0"/>
              </a:spcAft>
              <a:buSzPts val="1100"/>
              <a:buNone/>
              <a:defRPr sz="1400" b="0" i="0" u="none" strike="noStrike" cap="none">
                <a:solidFill>
                  <a:schemeClr val="lt1"/>
                </a:solidFill>
                <a:latin typeface="Corbel"/>
                <a:ea typeface="Corbel"/>
                <a:cs typeface="Corbel"/>
                <a:sym typeface="Corbel"/>
              </a:defRPr>
            </a:lvl4pPr>
            <a:lvl5pPr marR="0" lvl="4" algn="l" rtl="0">
              <a:spcBef>
                <a:spcPts val="0"/>
              </a:spcBef>
              <a:spcAft>
                <a:spcPts val="0"/>
              </a:spcAft>
              <a:buSzPts val="1100"/>
              <a:buNone/>
              <a:defRPr sz="1400" b="0" i="0" u="none" strike="noStrike" cap="none">
                <a:solidFill>
                  <a:schemeClr val="lt1"/>
                </a:solidFill>
                <a:latin typeface="Corbel"/>
                <a:ea typeface="Corbel"/>
                <a:cs typeface="Corbel"/>
                <a:sym typeface="Corbel"/>
              </a:defRPr>
            </a:lvl5pPr>
            <a:lvl6pPr marR="0" lvl="5" algn="l" rtl="0">
              <a:spcBef>
                <a:spcPts val="0"/>
              </a:spcBef>
              <a:spcAft>
                <a:spcPts val="0"/>
              </a:spcAft>
              <a:buSzPts val="1100"/>
              <a:buNone/>
              <a:defRPr sz="1400" b="0" i="0" u="none" strike="noStrike" cap="none">
                <a:solidFill>
                  <a:schemeClr val="lt1"/>
                </a:solidFill>
                <a:latin typeface="Corbel"/>
                <a:ea typeface="Corbel"/>
                <a:cs typeface="Corbel"/>
                <a:sym typeface="Corbel"/>
              </a:defRPr>
            </a:lvl6pPr>
            <a:lvl7pPr marR="0" lvl="6" algn="l" rtl="0">
              <a:spcBef>
                <a:spcPts val="0"/>
              </a:spcBef>
              <a:spcAft>
                <a:spcPts val="0"/>
              </a:spcAft>
              <a:buSzPts val="1100"/>
              <a:buNone/>
              <a:defRPr sz="1400" b="0" i="0" u="none" strike="noStrike" cap="none">
                <a:solidFill>
                  <a:schemeClr val="lt1"/>
                </a:solidFill>
                <a:latin typeface="Corbel"/>
                <a:ea typeface="Corbel"/>
                <a:cs typeface="Corbel"/>
                <a:sym typeface="Corbel"/>
              </a:defRPr>
            </a:lvl7pPr>
            <a:lvl8pPr marR="0" lvl="7" algn="l" rtl="0">
              <a:spcBef>
                <a:spcPts val="0"/>
              </a:spcBef>
              <a:spcAft>
                <a:spcPts val="0"/>
              </a:spcAft>
              <a:buSzPts val="1100"/>
              <a:buNone/>
              <a:defRPr sz="1400" b="0" i="0" u="none" strike="noStrike" cap="none">
                <a:solidFill>
                  <a:schemeClr val="lt1"/>
                </a:solidFill>
                <a:latin typeface="Corbel"/>
                <a:ea typeface="Corbel"/>
                <a:cs typeface="Corbel"/>
                <a:sym typeface="Corbel"/>
              </a:defRPr>
            </a:lvl8pPr>
            <a:lvl9pPr marR="0" lvl="8" algn="l" rtl="0">
              <a:spcBef>
                <a:spcPts val="0"/>
              </a:spcBef>
              <a:spcAft>
                <a:spcPts val="0"/>
              </a:spcAft>
              <a:buSzPts val="1100"/>
              <a:buNone/>
              <a:defRPr sz="1400" b="0" i="0" u="none" strike="noStrike" cap="none">
                <a:solidFill>
                  <a:schemeClr val="lt1"/>
                </a:solidFill>
                <a:latin typeface="Corbel"/>
                <a:ea typeface="Corbel"/>
                <a:cs typeface="Corbel"/>
                <a:sym typeface="Corbel"/>
              </a:defRPr>
            </a:lvl9pPr>
          </a:lstStyle>
          <a:p>
            <a:endParaRPr/>
          </a:p>
        </p:txBody>
      </p:sp>
      <p:sp>
        <p:nvSpPr>
          <p:cNvPr id="131" name="Google Shape;131;p25"/>
          <p:cNvSpPr txBox="1">
            <a:spLocks noGrp="1"/>
          </p:cNvSpPr>
          <p:nvPr>
            <p:ph type="sldNum" idx="12"/>
          </p:nvPr>
        </p:nvSpPr>
        <p:spPr>
          <a:xfrm>
            <a:off x="7994196" y="4817140"/>
            <a:ext cx="709800" cy="273900"/>
          </a:xfrm>
          <a:prstGeom prst="rect">
            <a:avLst/>
          </a:prstGeom>
          <a:noFill/>
          <a:ln>
            <a:noFill/>
          </a:ln>
        </p:spPr>
        <p:txBody>
          <a:bodyPr spcFirstLastPara="1" wrap="square" lIns="34275" tIns="34275" rIns="68575" bIns="34275" anchor="ctr" anchorCtr="0">
            <a:noAutofit/>
          </a:bodyPr>
          <a:lstStyle>
            <a:lvl1pPr marL="0" marR="0" lvl="0" indent="0" algn="l" rtl="0">
              <a:spcBef>
                <a:spcPts val="0"/>
              </a:spcBef>
              <a:buNone/>
              <a:defRPr sz="900" b="0" i="0" u="none" strike="noStrike" cap="none">
                <a:solidFill>
                  <a:schemeClr val="lt1"/>
                </a:solidFill>
                <a:latin typeface="Corbel"/>
                <a:ea typeface="Corbel"/>
                <a:cs typeface="Corbel"/>
                <a:sym typeface="Corbel"/>
              </a:defRPr>
            </a:lvl1pPr>
            <a:lvl2pPr marL="0" marR="0" lvl="1" indent="0" algn="l" rtl="0">
              <a:spcBef>
                <a:spcPts val="0"/>
              </a:spcBef>
              <a:buNone/>
              <a:defRPr sz="900" b="0" i="0" u="none" strike="noStrike" cap="none">
                <a:solidFill>
                  <a:schemeClr val="lt1"/>
                </a:solidFill>
                <a:latin typeface="Corbel"/>
                <a:ea typeface="Corbel"/>
                <a:cs typeface="Corbel"/>
                <a:sym typeface="Corbel"/>
              </a:defRPr>
            </a:lvl2pPr>
            <a:lvl3pPr marL="0" marR="0" lvl="2" indent="0" algn="l" rtl="0">
              <a:spcBef>
                <a:spcPts val="0"/>
              </a:spcBef>
              <a:buNone/>
              <a:defRPr sz="900" b="0" i="0" u="none" strike="noStrike" cap="none">
                <a:solidFill>
                  <a:schemeClr val="lt1"/>
                </a:solidFill>
                <a:latin typeface="Corbel"/>
                <a:ea typeface="Corbel"/>
                <a:cs typeface="Corbel"/>
                <a:sym typeface="Corbel"/>
              </a:defRPr>
            </a:lvl3pPr>
            <a:lvl4pPr marL="0" marR="0" lvl="3" indent="0" algn="l" rtl="0">
              <a:spcBef>
                <a:spcPts val="0"/>
              </a:spcBef>
              <a:buNone/>
              <a:defRPr sz="900" b="0" i="0" u="none" strike="noStrike" cap="none">
                <a:solidFill>
                  <a:schemeClr val="lt1"/>
                </a:solidFill>
                <a:latin typeface="Corbel"/>
                <a:ea typeface="Corbel"/>
                <a:cs typeface="Corbel"/>
                <a:sym typeface="Corbel"/>
              </a:defRPr>
            </a:lvl4pPr>
            <a:lvl5pPr marL="0" marR="0" lvl="4" indent="0" algn="l" rtl="0">
              <a:spcBef>
                <a:spcPts val="0"/>
              </a:spcBef>
              <a:buNone/>
              <a:defRPr sz="900" b="0" i="0" u="none" strike="noStrike" cap="none">
                <a:solidFill>
                  <a:schemeClr val="lt1"/>
                </a:solidFill>
                <a:latin typeface="Corbel"/>
                <a:ea typeface="Corbel"/>
                <a:cs typeface="Corbel"/>
                <a:sym typeface="Corbel"/>
              </a:defRPr>
            </a:lvl5pPr>
            <a:lvl6pPr marL="0" marR="0" lvl="5" indent="0" algn="l" rtl="0">
              <a:spcBef>
                <a:spcPts val="0"/>
              </a:spcBef>
              <a:buNone/>
              <a:defRPr sz="900" b="0" i="0" u="none" strike="noStrike" cap="none">
                <a:solidFill>
                  <a:schemeClr val="lt1"/>
                </a:solidFill>
                <a:latin typeface="Corbel"/>
                <a:ea typeface="Corbel"/>
                <a:cs typeface="Corbel"/>
                <a:sym typeface="Corbel"/>
              </a:defRPr>
            </a:lvl6pPr>
            <a:lvl7pPr marL="0" marR="0" lvl="6" indent="0" algn="l" rtl="0">
              <a:spcBef>
                <a:spcPts val="0"/>
              </a:spcBef>
              <a:buNone/>
              <a:defRPr sz="900" b="0" i="0" u="none" strike="noStrike" cap="none">
                <a:solidFill>
                  <a:schemeClr val="lt1"/>
                </a:solidFill>
                <a:latin typeface="Corbel"/>
                <a:ea typeface="Corbel"/>
                <a:cs typeface="Corbel"/>
                <a:sym typeface="Corbel"/>
              </a:defRPr>
            </a:lvl7pPr>
            <a:lvl8pPr marL="0" marR="0" lvl="7" indent="0" algn="l" rtl="0">
              <a:spcBef>
                <a:spcPts val="0"/>
              </a:spcBef>
              <a:buNone/>
              <a:defRPr sz="900" b="0" i="0" u="none" strike="noStrike" cap="none">
                <a:solidFill>
                  <a:schemeClr val="lt1"/>
                </a:solidFill>
                <a:latin typeface="Corbel"/>
                <a:ea typeface="Corbel"/>
                <a:cs typeface="Corbel"/>
                <a:sym typeface="Corbel"/>
              </a:defRPr>
            </a:lvl8pPr>
            <a:lvl9pPr marL="0" marR="0" lvl="8" indent="0" algn="l" rtl="0">
              <a:spcBef>
                <a:spcPts val="0"/>
              </a:spcBef>
              <a:buNone/>
              <a:defRPr sz="900" b="0" i="0" u="none" strike="noStrike" cap="none">
                <a:solidFill>
                  <a:schemeClr val="lt1"/>
                </a:solidFill>
                <a:latin typeface="Corbel"/>
                <a:ea typeface="Corbel"/>
                <a:cs typeface="Corbel"/>
                <a:sym typeface="Corbel"/>
              </a:defRPr>
            </a:lvl9pPr>
          </a:lstStyle>
          <a:p>
            <a:pPr marL="0" lvl="0" indent="0" algn="l"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hyperlink" Target="https://www.youtube.com/user/stjohnambulanc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6.jp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22.xml"/><Relationship Id="rId5" Type="http://schemas.openxmlformats.org/officeDocument/2006/relationships/image" Target="../media/image17.jp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2.jpg"/></Relationships>
</file>

<file path=ppt/slides/_rels/slide10.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3.jpg"/><Relationship Id="rId7" Type="http://schemas.openxmlformats.org/officeDocument/2006/relationships/image" Target="../media/image27.jp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6.jpg"/><Relationship Id="rId5" Type="http://schemas.openxmlformats.org/officeDocument/2006/relationships/image" Target="../media/image25.jpg"/><Relationship Id="rId10" Type="http://schemas.openxmlformats.org/officeDocument/2006/relationships/image" Target="../media/image30.jpg"/><Relationship Id="rId4" Type="http://schemas.openxmlformats.org/officeDocument/2006/relationships/image" Target="../media/image24.jpg"/><Relationship Id="rId9" Type="http://schemas.openxmlformats.org/officeDocument/2006/relationships/image" Target="../media/image29.jp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8" Type="http://schemas.openxmlformats.org/officeDocument/2006/relationships/image" Target="../media/image45.jpg"/><Relationship Id="rId3" Type="http://schemas.openxmlformats.org/officeDocument/2006/relationships/image" Target="../media/image40.png"/><Relationship Id="rId7" Type="http://schemas.openxmlformats.org/officeDocument/2006/relationships/image" Target="../media/image44.jp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43.jpg"/><Relationship Id="rId11" Type="http://schemas.openxmlformats.org/officeDocument/2006/relationships/image" Target="../media/image48.jpg"/><Relationship Id="rId5" Type="http://schemas.openxmlformats.org/officeDocument/2006/relationships/image" Target="../media/image42.jpg"/><Relationship Id="rId10" Type="http://schemas.openxmlformats.org/officeDocument/2006/relationships/image" Target="../media/image47.jpg"/><Relationship Id="rId4" Type="http://schemas.openxmlformats.org/officeDocument/2006/relationships/image" Target="../media/image41.jpg"/><Relationship Id="rId9" Type="http://schemas.openxmlformats.org/officeDocument/2006/relationships/image" Target="../media/image46.jpg"/></Relationships>
</file>

<file path=ppt/slides/_rels/slide16.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 Id="rId9"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326"/>
        <p:cNvGrpSpPr/>
        <p:nvPr/>
      </p:nvGrpSpPr>
      <p:grpSpPr>
        <a:xfrm>
          <a:off x="0" y="0"/>
          <a:ext cx="0" cy="0"/>
          <a:chOff x="0" y="0"/>
          <a:chExt cx="0" cy="0"/>
        </a:xfrm>
      </p:grpSpPr>
      <p:sp>
        <p:nvSpPr>
          <p:cNvPr id="327" name="Google Shape;327;p49"/>
          <p:cNvSpPr txBox="1">
            <a:spLocks noGrp="1"/>
          </p:cNvSpPr>
          <p:nvPr>
            <p:ph type="ctrTitle"/>
          </p:nvPr>
        </p:nvSpPr>
        <p:spPr>
          <a:xfrm>
            <a:off x="311708" y="344950"/>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t>Year 6 Careers Week</a:t>
            </a:r>
            <a:endParaRPr/>
          </a:p>
        </p:txBody>
      </p:sp>
      <p:sp>
        <p:nvSpPr>
          <p:cNvPr id="328" name="Google Shape;328;p4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The Future of Eagles</a:t>
            </a:r>
          </a:p>
          <a:p>
            <a:pPr marL="0" lvl="0" indent="0" algn="ctr" rtl="0">
              <a:spcBef>
                <a:spcPts val="0"/>
              </a:spcBef>
              <a:spcAft>
                <a:spcPts val="0"/>
              </a:spcAft>
              <a:buNone/>
            </a:pPr>
            <a:r>
              <a:rPr lang="en-GB" dirty="0"/>
              <a:t>Part 1</a:t>
            </a:r>
          </a:p>
          <a:p>
            <a:pPr marL="0" lvl="0" indent="0" algn="ctr" rtl="0">
              <a:spcBef>
                <a:spcPts val="0"/>
              </a:spcBef>
              <a:spcAft>
                <a:spcPts val="0"/>
              </a:spcAft>
              <a:buNone/>
            </a:pPr>
            <a:endParaRPr lang="en-GB" dirty="0"/>
          </a:p>
          <a:p>
            <a:pPr marL="0" lvl="0" indent="0" algn="ctr" rtl="0">
              <a:spcBef>
                <a:spcPts val="0"/>
              </a:spcBef>
              <a:spcAft>
                <a:spcPts val="0"/>
              </a:spcAft>
              <a:buNone/>
            </a:pPr>
            <a:endParaRPr lang="en-GB" dirty="0"/>
          </a:p>
          <a:p>
            <a:pPr marL="0" lvl="0" indent="0" algn="ctr" rtl="0">
              <a:spcBef>
                <a:spcPts val="0"/>
              </a:spcBef>
              <a:spcAft>
                <a:spcPts val="0"/>
              </a:spcAft>
              <a:buNone/>
            </a:pPr>
            <a:r>
              <a:rPr lang="en-GB" sz="1200" dirty="0"/>
              <a:t>Credit @primaryteachew</a:t>
            </a:r>
            <a:endParaRPr sz="1200" dirty="0"/>
          </a:p>
        </p:txBody>
      </p:sp>
      <p:pic>
        <p:nvPicPr>
          <p:cNvPr id="1026" name="Picture 2" descr="Logo">
            <a:extLst>
              <a:ext uri="{FF2B5EF4-FFF2-40B4-BE49-F238E27FC236}">
                <a16:creationId xmlns:a16="http://schemas.microsoft.com/office/drawing/2014/main" id="{1D564D19-0EA0-42B6-A355-1A3B092CC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2448" y="2965234"/>
            <a:ext cx="1619803" cy="12958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ld Eagles in Wisconsin are making a huge comeback">
            <a:extLst>
              <a:ext uri="{FF2B5EF4-FFF2-40B4-BE49-F238E27FC236}">
                <a16:creationId xmlns:a16="http://schemas.microsoft.com/office/drawing/2014/main" id="{8266F894-4F05-4D70-8B2B-689EE25206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350" y="2947929"/>
            <a:ext cx="1947304" cy="12958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97B4E4"/>
            </a:gs>
            <a:gs pos="93000">
              <a:srgbClr val="BFCFEC"/>
            </a:gs>
            <a:gs pos="100000">
              <a:srgbClr val="E0E8F4"/>
            </a:gs>
          </a:gsLst>
          <a:lin ang="5400012" scaled="0"/>
        </a:gradFill>
        <a:effectLst/>
      </p:bgPr>
    </p:bg>
    <p:spTree>
      <p:nvGrpSpPr>
        <p:cNvPr id="1" name="Shape 335"/>
        <p:cNvGrpSpPr/>
        <p:nvPr/>
      </p:nvGrpSpPr>
      <p:grpSpPr>
        <a:xfrm>
          <a:off x="0" y="0"/>
          <a:ext cx="0" cy="0"/>
          <a:chOff x="0" y="0"/>
          <a:chExt cx="0" cy="0"/>
        </a:xfrm>
      </p:grpSpPr>
      <p:sp>
        <p:nvSpPr>
          <p:cNvPr id="336" name="Google Shape;336;p50"/>
          <p:cNvSpPr txBox="1">
            <a:spLocks noGrp="1"/>
          </p:cNvSpPr>
          <p:nvPr>
            <p:ph type="title"/>
          </p:nvPr>
        </p:nvSpPr>
        <p:spPr>
          <a:xfrm>
            <a:off x="539552" y="-51955"/>
            <a:ext cx="5987100" cy="6375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600"/>
              <a:buFont typeface="Arial Black"/>
              <a:buNone/>
            </a:pPr>
            <a:r>
              <a:rPr lang="en-GB" sz="3600">
                <a:latin typeface="Arial Black"/>
                <a:ea typeface="Arial Black"/>
                <a:cs typeface="Arial Black"/>
                <a:sym typeface="Arial Black"/>
              </a:rPr>
              <a:t>Doctor</a:t>
            </a:r>
            <a:endParaRPr sz="3600">
              <a:latin typeface="Arial Black"/>
              <a:ea typeface="Arial Black"/>
              <a:cs typeface="Arial Black"/>
              <a:sym typeface="Arial Black"/>
            </a:endParaRPr>
          </a:p>
        </p:txBody>
      </p:sp>
      <p:sp>
        <p:nvSpPr>
          <p:cNvPr id="337" name="Google Shape;337;p50"/>
          <p:cNvSpPr txBox="1">
            <a:spLocks noGrp="1"/>
          </p:cNvSpPr>
          <p:nvPr>
            <p:ph type="body" idx="1"/>
          </p:nvPr>
        </p:nvSpPr>
        <p:spPr>
          <a:xfrm>
            <a:off x="203176" y="1221600"/>
            <a:ext cx="4536600" cy="2328900"/>
          </a:xfrm>
          <a:prstGeom prst="rect">
            <a:avLst/>
          </a:prstGeom>
          <a:gradFill>
            <a:gsLst>
              <a:gs pos="0">
                <a:srgbClr val="FBD4B4"/>
              </a:gs>
              <a:gs pos="41000">
                <a:srgbClr val="FBD4B4"/>
              </a:gs>
              <a:gs pos="90000">
                <a:srgbClr val="E0E8F4"/>
              </a:gs>
              <a:gs pos="100000">
                <a:srgbClr val="E0E8F4"/>
              </a:gs>
            </a:gsLst>
            <a:lin ang="5400012" scaled="0"/>
          </a:gra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2000"/>
              <a:buChar char="•"/>
            </a:pPr>
            <a:r>
              <a:rPr lang="en-GB" sz="2000"/>
              <a:t>How did I get here?	</a:t>
            </a:r>
            <a:endParaRPr/>
          </a:p>
          <a:p>
            <a:pPr marL="742950" lvl="1" indent="-260350" algn="l" rtl="0">
              <a:spcBef>
                <a:spcPts val="320"/>
              </a:spcBef>
              <a:spcAft>
                <a:spcPts val="0"/>
              </a:spcAft>
              <a:buClr>
                <a:schemeClr val="dk1"/>
              </a:buClr>
              <a:buSzPts val="1200"/>
              <a:buChar char="–"/>
            </a:pPr>
            <a:r>
              <a:rPr lang="en-GB" sz="1200"/>
              <a:t>GCSEs and Alevels: Need good grades in Sciences but can also do non-science subjects. I took Geography A-level.</a:t>
            </a:r>
            <a:endParaRPr sz="1200"/>
          </a:p>
          <a:p>
            <a:pPr marL="742950" lvl="1" indent="-260350" algn="l" rtl="0">
              <a:spcBef>
                <a:spcPts val="320"/>
              </a:spcBef>
              <a:spcAft>
                <a:spcPts val="0"/>
              </a:spcAft>
              <a:buClr>
                <a:schemeClr val="dk1"/>
              </a:buClr>
              <a:buSzPts val="1200"/>
              <a:buChar char="–"/>
            </a:pPr>
            <a:r>
              <a:rPr lang="en-GB" sz="1200"/>
              <a:t>Studied Medicine at University: 5 or 6 year course with the chance to go abroad. I went to Australia for 3 months.</a:t>
            </a:r>
            <a:endParaRPr sz="1200"/>
          </a:p>
          <a:p>
            <a:pPr marL="742950" lvl="1" indent="-260350" algn="l" rtl="0">
              <a:spcBef>
                <a:spcPts val="320"/>
              </a:spcBef>
              <a:spcAft>
                <a:spcPts val="0"/>
              </a:spcAft>
              <a:buClr>
                <a:schemeClr val="dk1"/>
              </a:buClr>
              <a:buSzPts val="1200"/>
              <a:buChar char="–"/>
            </a:pPr>
            <a:r>
              <a:rPr lang="en-GB" sz="1200"/>
              <a:t>Foundation Dr: 2 years of trying different medical specialties</a:t>
            </a:r>
            <a:endParaRPr sz="1200"/>
          </a:p>
          <a:p>
            <a:pPr marL="742950" lvl="1" indent="-260350" algn="l" rtl="0">
              <a:spcBef>
                <a:spcPts val="320"/>
              </a:spcBef>
              <a:spcAft>
                <a:spcPts val="0"/>
              </a:spcAft>
              <a:buClr>
                <a:schemeClr val="dk1"/>
              </a:buClr>
              <a:buSzPts val="1200"/>
              <a:buChar char="–"/>
            </a:pPr>
            <a:r>
              <a:rPr lang="en-GB" sz="1200"/>
              <a:t>Paediatric training: 8 year programme to become a consultant paediatrician</a:t>
            </a:r>
            <a:endParaRPr sz="1200"/>
          </a:p>
        </p:txBody>
      </p:sp>
      <p:pic>
        <p:nvPicPr>
          <p:cNvPr id="338" name="Google Shape;338;p50"/>
          <p:cNvPicPr preferRelativeResize="0"/>
          <p:nvPr/>
        </p:nvPicPr>
        <p:blipFill rotWithShape="1">
          <a:blip r:embed="rId3">
            <a:alphaModFix/>
          </a:blip>
          <a:srcRect l="15938" t="-1935" r="7250" b="-491"/>
          <a:stretch/>
        </p:blipFill>
        <p:spPr>
          <a:xfrm>
            <a:off x="6838156" y="0"/>
            <a:ext cx="1658068" cy="1243551"/>
          </a:xfrm>
          <a:prstGeom prst="rect">
            <a:avLst/>
          </a:prstGeom>
          <a:noFill/>
          <a:ln>
            <a:noFill/>
          </a:ln>
        </p:spPr>
      </p:pic>
      <p:sp>
        <p:nvSpPr>
          <p:cNvPr id="339" name="Google Shape;339;p50"/>
          <p:cNvSpPr txBox="1"/>
          <p:nvPr/>
        </p:nvSpPr>
        <p:spPr>
          <a:xfrm>
            <a:off x="208903" y="375291"/>
            <a:ext cx="6048600" cy="900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b="0" i="0" u="none" strike="noStrike" cap="none">
                <a:solidFill>
                  <a:schemeClr val="dk1"/>
                </a:solidFill>
                <a:latin typeface="Calibri"/>
                <a:ea typeface="Calibri"/>
                <a:cs typeface="Calibri"/>
                <a:sym typeface="Calibri"/>
              </a:rPr>
              <a:t>I’m a paediatrician which is a Doctor specialising in Children’s health. I care for children from birth until their 18</a:t>
            </a:r>
            <a:r>
              <a:rPr lang="en-GB" sz="1600" b="0" i="0" u="none" strike="noStrike" cap="none" baseline="30000">
                <a:solidFill>
                  <a:schemeClr val="dk1"/>
                </a:solidFill>
                <a:latin typeface="Calibri"/>
                <a:ea typeface="Calibri"/>
                <a:cs typeface="Calibri"/>
                <a:sym typeface="Calibri"/>
              </a:rPr>
              <a:t>th</a:t>
            </a:r>
            <a:r>
              <a:rPr lang="en-GB" sz="1600" b="0" i="0" u="none" strike="noStrike" cap="none">
                <a:solidFill>
                  <a:schemeClr val="dk1"/>
                </a:solidFill>
                <a:latin typeface="Calibri"/>
                <a:ea typeface="Calibri"/>
                <a:cs typeface="Calibri"/>
                <a:sym typeface="Calibri"/>
              </a:rPr>
              <a:t> birthday with a variety of medical problems.</a:t>
            </a:r>
            <a:endParaRPr sz="1600"/>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0" name="Google Shape;340;p50"/>
          <p:cNvSpPr txBox="1"/>
          <p:nvPr/>
        </p:nvSpPr>
        <p:spPr>
          <a:xfrm>
            <a:off x="4860032" y="1275606"/>
            <a:ext cx="3956100" cy="1449900"/>
          </a:xfrm>
          <a:prstGeom prst="rect">
            <a:avLst/>
          </a:prstGeom>
          <a:gradFill>
            <a:gsLst>
              <a:gs pos="0">
                <a:srgbClr val="FBD4B4"/>
              </a:gs>
              <a:gs pos="41000">
                <a:srgbClr val="FBD4B4"/>
              </a:gs>
              <a:gs pos="90000">
                <a:srgbClr val="E0E8F4"/>
              </a:gs>
              <a:gs pos="100000">
                <a:srgbClr val="E0E8F4"/>
              </a:gs>
            </a:gsLst>
            <a:lin ang="5400012" scaled="0"/>
          </a:gra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342900" marR="0" lvl="0" indent="-342900" algn="l" rtl="0">
              <a:lnSpc>
                <a:spcPct val="80000"/>
              </a:lnSpc>
              <a:spcBef>
                <a:spcPts val="0"/>
              </a:spcBef>
              <a:spcAft>
                <a:spcPts val="0"/>
              </a:spcAft>
              <a:buClr>
                <a:schemeClr val="dk1"/>
              </a:buClr>
              <a:buSzPts val="1430"/>
              <a:buFont typeface="Arial"/>
              <a:buChar char="•"/>
            </a:pPr>
            <a:r>
              <a:rPr lang="en-GB" sz="1430" b="0" u="none">
                <a:solidFill>
                  <a:schemeClr val="dk1"/>
                </a:solidFill>
                <a:latin typeface="Calibri"/>
                <a:ea typeface="Calibri"/>
                <a:cs typeface="Calibri"/>
                <a:sym typeface="Calibri"/>
              </a:rPr>
              <a:t>What’s good about the job?</a:t>
            </a:r>
            <a:endParaRPr/>
          </a:p>
          <a:p>
            <a:pPr marL="742950" marR="0" lvl="1" indent="-268922" algn="l" rtl="0">
              <a:lnSpc>
                <a:spcPct val="80000"/>
              </a:lnSpc>
              <a:spcBef>
                <a:spcPts val="253"/>
              </a:spcBef>
              <a:spcAft>
                <a:spcPts val="0"/>
              </a:spcAft>
              <a:buClr>
                <a:schemeClr val="dk1"/>
              </a:buClr>
              <a:buSzPts val="1000"/>
              <a:buFont typeface="Arial"/>
              <a:buChar char="–"/>
            </a:pPr>
            <a:r>
              <a:rPr lang="en-GB" sz="1000" b="0" i="0" u="none" strike="noStrike" cap="none">
                <a:solidFill>
                  <a:schemeClr val="dk1"/>
                </a:solidFill>
                <a:latin typeface="Calibri"/>
                <a:ea typeface="Calibri"/>
                <a:cs typeface="Calibri"/>
                <a:sym typeface="Calibri"/>
              </a:rPr>
              <a:t>Different every day</a:t>
            </a:r>
            <a:endParaRPr sz="1000"/>
          </a:p>
          <a:p>
            <a:pPr marL="742950" marR="0" lvl="1" indent="-268922" algn="l" rtl="0">
              <a:lnSpc>
                <a:spcPct val="80000"/>
              </a:lnSpc>
              <a:spcBef>
                <a:spcPts val="253"/>
              </a:spcBef>
              <a:spcAft>
                <a:spcPts val="0"/>
              </a:spcAft>
              <a:buClr>
                <a:schemeClr val="dk1"/>
              </a:buClr>
              <a:buSzPts val="1000"/>
              <a:buFont typeface="Arial"/>
              <a:buChar char="–"/>
            </a:pPr>
            <a:r>
              <a:rPr lang="en-GB" sz="1000" b="0" i="0" u="none" strike="noStrike" cap="none">
                <a:solidFill>
                  <a:schemeClr val="dk1"/>
                </a:solidFill>
                <a:latin typeface="Calibri"/>
                <a:ea typeface="Calibri"/>
                <a:cs typeface="Calibri"/>
                <a:sym typeface="Calibri"/>
              </a:rPr>
              <a:t>Get to work with a team and meet lots of different people</a:t>
            </a:r>
            <a:endParaRPr sz="1000"/>
          </a:p>
          <a:p>
            <a:pPr marL="742950" marR="0" lvl="1" indent="-268922" algn="l" rtl="0">
              <a:lnSpc>
                <a:spcPct val="80000"/>
              </a:lnSpc>
              <a:spcBef>
                <a:spcPts val="253"/>
              </a:spcBef>
              <a:spcAft>
                <a:spcPts val="0"/>
              </a:spcAft>
              <a:buClr>
                <a:schemeClr val="dk1"/>
              </a:buClr>
              <a:buSzPts val="1000"/>
              <a:buFont typeface="Arial"/>
              <a:buChar char="–"/>
            </a:pPr>
            <a:r>
              <a:rPr lang="en-GB" sz="1000" b="0" i="0" u="none" strike="noStrike" cap="none">
                <a:solidFill>
                  <a:schemeClr val="dk1"/>
                </a:solidFill>
                <a:latin typeface="Calibri"/>
                <a:ea typeface="Calibri"/>
                <a:cs typeface="Calibri"/>
                <a:sym typeface="Calibri"/>
              </a:rPr>
              <a:t>Working with children is fun- they always make you smile</a:t>
            </a:r>
            <a:endParaRPr sz="1000"/>
          </a:p>
          <a:p>
            <a:pPr marL="742950" marR="0" lvl="1" indent="-268922" algn="l" rtl="0">
              <a:lnSpc>
                <a:spcPct val="80000"/>
              </a:lnSpc>
              <a:spcBef>
                <a:spcPts val="253"/>
              </a:spcBef>
              <a:spcAft>
                <a:spcPts val="0"/>
              </a:spcAft>
              <a:buClr>
                <a:schemeClr val="dk1"/>
              </a:buClr>
              <a:buSzPts val="1000"/>
              <a:buFont typeface="Arial"/>
              <a:buChar char="–"/>
            </a:pPr>
            <a:r>
              <a:rPr lang="en-GB" sz="1000" b="0" i="0" u="none" strike="noStrike" cap="none">
                <a:solidFill>
                  <a:schemeClr val="dk1"/>
                </a:solidFill>
                <a:latin typeface="Calibri"/>
                <a:ea typeface="Calibri"/>
                <a:cs typeface="Calibri"/>
                <a:sym typeface="Calibri"/>
              </a:rPr>
              <a:t>Flexible career- can take time out to travel, do research or teach.</a:t>
            </a:r>
            <a:endParaRPr sz="1000"/>
          </a:p>
          <a:p>
            <a:pPr marL="742950" marR="0" lvl="1" indent="-268922" algn="l" rtl="0">
              <a:lnSpc>
                <a:spcPct val="80000"/>
              </a:lnSpc>
              <a:spcBef>
                <a:spcPts val="253"/>
              </a:spcBef>
              <a:spcAft>
                <a:spcPts val="0"/>
              </a:spcAft>
              <a:buClr>
                <a:schemeClr val="dk1"/>
              </a:buClr>
              <a:buSzPts val="1000"/>
              <a:buFont typeface="Arial"/>
              <a:buChar char="–"/>
            </a:pPr>
            <a:r>
              <a:rPr lang="en-GB" sz="1000" b="0" i="0" u="none" strike="noStrike" cap="none">
                <a:solidFill>
                  <a:schemeClr val="dk1"/>
                </a:solidFill>
                <a:latin typeface="Calibri"/>
                <a:ea typeface="Calibri"/>
                <a:cs typeface="Calibri"/>
                <a:sym typeface="Calibri"/>
              </a:rPr>
              <a:t>Well respected</a:t>
            </a:r>
            <a:endParaRPr sz="1000"/>
          </a:p>
          <a:p>
            <a:pPr marL="742950" marR="0" lvl="1" indent="-268922" algn="l" rtl="0">
              <a:lnSpc>
                <a:spcPct val="80000"/>
              </a:lnSpc>
              <a:spcBef>
                <a:spcPts val="253"/>
              </a:spcBef>
              <a:spcAft>
                <a:spcPts val="0"/>
              </a:spcAft>
              <a:buClr>
                <a:schemeClr val="dk1"/>
              </a:buClr>
              <a:buSzPts val="1000"/>
              <a:buFont typeface="Arial"/>
              <a:buChar char="–"/>
            </a:pPr>
            <a:r>
              <a:rPr lang="en-GB" sz="1000" b="0" i="0" u="none" strike="noStrike" cap="none">
                <a:solidFill>
                  <a:schemeClr val="dk1"/>
                </a:solidFill>
                <a:latin typeface="Calibri"/>
                <a:ea typeface="Calibri"/>
                <a:cs typeface="Calibri"/>
                <a:sym typeface="Calibri"/>
              </a:rPr>
              <a:t>Good pay</a:t>
            </a:r>
            <a:endParaRPr sz="1000" b="0" i="0" u="none" strike="noStrike" cap="none">
              <a:solidFill>
                <a:schemeClr val="dk1"/>
              </a:solidFill>
              <a:latin typeface="Calibri"/>
              <a:ea typeface="Calibri"/>
              <a:cs typeface="Calibri"/>
              <a:sym typeface="Calibri"/>
            </a:endParaRPr>
          </a:p>
        </p:txBody>
      </p:sp>
      <p:sp>
        <p:nvSpPr>
          <p:cNvPr id="341" name="Google Shape;341;p50"/>
          <p:cNvSpPr txBox="1"/>
          <p:nvPr/>
        </p:nvSpPr>
        <p:spPr>
          <a:xfrm>
            <a:off x="4860032" y="2779973"/>
            <a:ext cx="3956100" cy="702000"/>
          </a:xfrm>
          <a:prstGeom prst="rect">
            <a:avLst/>
          </a:prstGeom>
          <a:gradFill>
            <a:gsLst>
              <a:gs pos="0">
                <a:srgbClr val="FBD4B4"/>
              </a:gs>
              <a:gs pos="41000">
                <a:srgbClr val="FBD4B4"/>
              </a:gs>
              <a:gs pos="90000">
                <a:srgbClr val="E0E8F4"/>
              </a:gs>
              <a:gs pos="100000">
                <a:srgbClr val="E0E8F4"/>
              </a:gs>
            </a:gsLst>
            <a:lin ang="5400012" scaled="0"/>
          </a:gra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342900" marR="0" lvl="0" indent="-342900" algn="l" rtl="0">
              <a:spcBef>
                <a:spcPts val="0"/>
              </a:spcBef>
              <a:spcAft>
                <a:spcPts val="0"/>
              </a:spcAft>
              <a:buClr>
                <a:schemeClr val="dk1"/>
              </a:buClr>
              <a:buSzPts val="1480"/>
              <a:buFont typeface="Arial"/>
              <a:buChar char="•"/>
            </a:pPr>
            <a:r>
              <a:rPr lang="en-GB" sz="1480" b="0" u="none">
                <a:solidFill>
                  <a:schemeClr val="dk1"/>
                </a:solidFill>
                <a:latin typeface="Calibri"/>
                <a:ea typeface="Calibri"/>
                <a:cs typeface="Calibri"/>
                <a:sym typeface="Calibri"/>
              </a:rPr>
              <a:t>What’s not so good?</a:t>
            </a:r>
            <a:endParaRPr/>
          </a:p>
          <a:p>
            <a:pPr marL="742950" marR="0" lvl="1" indent="-273367" algn="l" rtl="0">
              <a:spcBef>
                <a:spcPts val="259"/>
              </a:spcBef>
              <a:spcAft>
                <a:spcPts val="0"/>
              </a:spcAft>
              <a:buClr>
                <a:schemeClr val="dk1"/>
              </a:buClr>
              <a:buSzPts val="1100"/>
              <a:buFont typeface="Arial"/>
              <a:buChar char="–"/>
            </a:pPr>
            <a:r>
              <a:rPr lang="en-GB" sz="1100" b="0" i="0" u="none" strike="noStrike" cap="none">
                <a:solidFill>
                  <a:schemeClr val="dk1"/>
                </a:solidFill>
                <a:latin typeface="Calibri"/>
                <a:ea typeface="Calibri"/>
                <a:cs typeface="Calibri"/>
                <a:sym typeface="Calibri"/>
              </a:rPr>
              <a:t>Work shifts including nights and weekends</a:t>
            </a:r>
            <a:endParaRPr sz="1100"/>
          </a:p>
          <a:p>
            <a:pPr marL="742950" marR="0" lvl="1" indent="-273367" algn="l" rtl="0">
              <a:spcBef>
                <a:spcPts val="259"/>
              </a:spcBef>
              <a:spcAft>
                <a:spcPts val="0"/>
              </a:spcAft>
              <a:buClr>
                <a:schemeClr val="dk1"/>
              </a:buClr>
              <a:buSzPts val="1100"/>
              <a:buFont typeface="Arial"/>
              <a:buChar char="–"/>
            </a:pPr>
            <a:r>
              <a:rPr lang="en-GB" sz="1100" b="0" i="0" u="none" strike="noStrike" cap="none">
                <a:solidFill>
                  <a:schemeClr val="dk1"/>
                </a:solidFill>
                <a:latin typeface="Calibri"/>
                <a:ea typeface="Calibri"/>
                <a:cs typeface="Calibri"/>
                <a:sym typeface="Calibri"/>
              </a:rPr>
              <a:t>Can be quite sad when things don’t go well</a:t>
            </a:r>
            <a:endParaRPr sz="1100" b="0" i="0" u="none" strike="noStrike" cap="none">
              <a:solidFill>
                <a:schemeClr val="dk1"/>
              </a:solidFill>
              <a:latin typeface="Calibri"/>
              <a:ea typeface="Calibri"/>
              <a:cs typeface="Calibri"/>
              <a:sym typeface="Calibri"/>
            </a:endParaRPr>
          </a:p>
        </p:txBody>
      </p:sp>
      <p:sp>
        <p:nvSpPr>
          <p:cNvPr id="342" name="Google Shape;342;p50"/>
          <p:cNvSpPr txBox="1">
            <a:spLocks noGrp="1"/>
          </p:cNvSpPr>
          <p:nvPr>
            <p:ph type="body" idx="1"/>
          </p:nvPr>
        </p:nvSpPr>
        <p:spPr>
          <a:xfrm>
            <a:off x="300605" y="3607083"/>
            <a:ext cx="8542800" cy="1134300"/>
          </a:xfrm>
          <a:prstGeom prst="rect">
            <a:avLst/>
          </a:prstGeom>
          <a:gradFill>
            <a:gsLst>
              <a:gs pos="0">
                <a:srgbClr val="FBD4B4"/>
              </a:gs>
              <a:gs pos="41000">
                <a:srgbClr val="FBD4B4"/>
              </a:gs>
              <a:gs pos="90000">
                <a:srgbClr val="E0E8F4"/>
              </a:gs>
              <a:gs pos="100000">
                <a:srgbClr val="E0E8F4"/>
              </a:gs>
            </a:gsLst>
            <a:lin ang="5400012" scaled="0"/>
          </a:gra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chemeClr val="dk1"/>
              </a:buClr>
              <a:buSzPts val="1870"/>
              <a:buNone/>
            </a:pPr>
            <a:r>
              <a:rPr lang="en-GB" sz="1200" b="1" u="sng"/>
              <a:t>Tasks:</a:t>
            </a:r>
            <a:endParaRPr sz="1200"/>
          </a:p>
          <a:p>
            <a:pPr marL="0" lvl="0" indent="0" algn="l" rtl="0">
              <a:lnSpc>
                <a:spcPct val="80000"/>
              </a:lnSpc>
              <a:spcBef>
                <a:spcPts val="306"/>
              </a:spcBef>
              <a:spcAft>
                <a:spcPts val="0"/>
              </a:spcAft>
              <a:buClr>
                <a:schemeClr val="dk1"/>
              </a:buClr>
              <a:buSzPts val="1530"/>
              <a:buNone/>
            </a:pPr>
            <a:r>
              <a:rPr lang="en-GB" sz="1200"/>
              <a:t>1: Doctors need to be good at handwashing: put on a pair of rubber gloves and use paint as handwash- can you cover the gloves in 20 seconds? Which bits did you miss?</a:t>
            </a:r>
            <a:endParaRPr sz="1200"/>
          </a:p>
          <a:p>
            <a:pPr marL="0" lvl="0" indent="0" algn="l" rtl="0">
              <a:lnSpc>
                <a:spcPct val="80000"/>
              </a:lnSpc>
              <a:spcBef>
                <a:spcPts val="306"/>
              </a:spcBef>
              <a:spcAft>
                <a:spcPts val="0"/>
              </a:spcAft>
              <a:buClr>
                <a:schemeClr val="dk1"/>
              </a:buClr>
              <a:buSzPts val="1530"/>
              <a:buNone/>
            </a:pPr>
            <a:r>
              <a:rPr lang="en-GB" sz="1200"/>
              <a:t>2: Doctors need to be good at communicating. Imagine you have found someone unwell in the street and practice having to “call an ambulance” with a friend or parent. You need to be able to tell the operator you want an ambulance, where you are (as clearly as possible- look for landmarks or street signs) and what has happened to the person.</a:t>
            </a:r>
            <a:endParaRPr sz="1200"/>
          </a:p>
        </p:txBody>
      </p:sp>
      <p:sp>
        <p:nvSpPr>
          <p:cNvPr id="343" name="Google Shape;343;p50"/>
          <p:cNvSpPr txBox="1"/>
          <p:nvPr/>
        </p:nvSpPr>
        <p:spPr>
          <a:xfrm>
            <a:off x="587703" y="4797951"/>
            <a:ext cx="7968600" cy="276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See </a:t>
            </a:r>
            <a:r>
              <a:rPr lang="en-GB" sz="1800" u="sng">
                <a:solidFill>
                  <a:schemeClr val="hlink"/>
                </a:solidFill>
                <a:latin typeface="Calibri"/>
                <a:ea typeface="Calibri"/>
                <a:cs typeface="Calibri"/>
                <a:sym typeface="Calibri"/>
                <a:hlinkClick r:id="rId4"/>
              </a:rPr>
              <a:t>https://www.youtube.com/user/stjohnambulance</a:t>
            </a:r>
            <a:r>
              <a:rPr lang="en-GB" sz="1800">
                <a:solidFill>
                  <a:schemeClr val="dk1"/>
                </a:solidFill>
                <a:latin typeface="Calibri"/>
                <a:ea typeface="Calibri"/>
                <a:cs typeface="Calibri"/>
                <a:sym typeface="Calibri"/>
              </a:rPr>
              <a:t> to learn more about first aid</a:t>
            </a:r>
            <a:endParaRPr sz="1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51"/>
          <p:cNvSpPr txBox="1">
            <a:spLocks noGrp="1"/>
          </p:cNvSpPr>
          <p:nvPr>
            <p:ph type="title"/>
          </p:nvPr>
        </p:nvSpPr>
        <p:spPr>
          <a:xfrm>
            <a:off x="0" y="745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a:t>Trainee Accountant</a:t>
            </a:r>
            <a:endParaRPr sz="2000"/>
          </a:p>
        </p:txBody>
      </p:sp>
      <p:sp>
        <p:nvSpPr>
          <p:cNvPr id="349" name="Google Shape;349;p51"/>
          <p:cNvSpPr txBox="1"/>
          <p:nvPr/>
        </p:nvSpPr>
        <p:spPr>
          <a:xfrm>
            <a:off x="23975" y="395550"/>
            <a:ext cx="4297800" cy="4835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a:t>What is an Accountant and what do duties include?</a:t>
            </a:r>
            <a:endParaRPr sz="1200" u="sng"/>
          </a:p>
          <a:p>
            <a:pPr marL="0" lvl="0" indent="0" algn="l" rtl="0">
              <a:lnSpc>
                <a:spcPct val="115000"/>
              </a:lnSpc>
              <a:spcBef>
                <a:spcPts val="0"/>
              </a:spcBef>
              <a:spcAft>
                <a:spcPts val="0"/>
              </a:spcAft>
              <a:buNone/>
            </a:pPr>
            <a:r>
              <a:rPr lang="en-GB" sz="1200">
                <a:solidFill>
                  <a:srgbClr val="333333"/>
                </a:solidFill>
                <a:highlight>
                  <a:srgbClr val="FFFFFF"/>
                </a:highlight>
              </a:rPr>
              <a:t>Accountant job duties include providing tax advice, helping companies report their financial situation, bookkeeping and data analysis. In an accountancy firm (or ‘a practice’), you will work with other companies and individuals to help them pay the right tax, compile their accounts, and then use that information to help them grow and make more money.</a:t>
            </a:r>
            <a:endParaRPr sz="1200">
              <a:solidFill>
                <a:srgbClr val="333333"/>
              </a:solidFill>
              <a:highlight>
                <a:srgbClr val="FFFFFF"/>
              </a:highlight>
            </a:endParaRPr>
          </a:p>
          <a:p>
            <a:pPr marL="0" lvl="0" indent="0" algn="l" rtl="0">
              <a:spcBef>
                <a:spcPts val="2400"/>
              </a:spcBef>
              <a:spcAft>
                <a:spcPts val="0"/>
              </a:spcAft>
              <a:buNone/>
            </a:pPr>
            <a:r>
              <a:rPr lang="en-GB" sz="1200" u="sng">
                <a:solidFill>
                  <a:schemeClr val="dk1"/>
                </a:solidFill>
              </a:rPr>
              <a:t>What do I do in my role as a Trainee Accountant?</a:t>
            </a:r>
            <a:endParaRPr sz="1200" u="sng">
              <a:solidFill>
                <a:schemeClr val="dk1"/>
              </a:solidFill>
            </a:endParaRPr>
          </a:p>
          <a:p>
            <a:pPr marL="0" lvl="0" indent="0" algn="l" rtl="0">
              <a:lnSpc>
                <a:spcPct val="115000"/>
              </a:lnSpc>
              <a:spcBef>
                <a:spcPts val="0"/>
              </a:spcBef>
              <a:spcAft>
                <a:spcPts val="0"/>
              </a:spcAft>
              <a:buNone/>
            </a:pPr>
            <a:r>
              <a:rPr lang="en-GB" sz="1200">
                <a:solidFill>
                  <a:srgbClr val="333333"/>
                </a:solidFill>
                <a:highlight>
                  <a:srgbClr val="FFFFFF"/>
                </a:highlight>
              </a:rPr>
              <a:t>The jobs I do in my role are similar to the description above but on a more basic level as I am training &amp; still learning. I process Payroll (People’s wages), VAT Returns (Companies &amp; Non companies Value Added Tax returns) to advise them of how much VAT they owe to the Government (HMRC), I also process accounts for self employed (sole traders &amp; partnerships).</a:t>
            </a:r>
            <a:endParaRPr sz="1200">
              <a:solidFill>
                <a:srgbClr val="333333"/>
              </a:solidFill>
              <a:highlight>
                <a:srgbClr val="FFFFFF"/>
              </a:highlight>
            </a:endParaRPr>
          </a:p>
          <a:p>
            <a:pPr marL="0" lvl="0" indent="0" algn="l" rtl="0">
              <a:spcBef>
                <a:spcPts val="2400"/>
              </a:spcBef>
              <a:spcAft>
                <a:spcPts val="0"/>
              </a:spcAft>
              <a:buNone/>
            </a:pPr>
            <a:r>
              <a:rPr lang="en-GB" sz="1200" u="sng">
                <a:solidFill>
                  <a:schemeClr val="dk1"/>
                </a:solidFill>
              </a:rPr>
              <a:t>What do I most enjoy about my job?</a:t>
            </a:r>
            <a:endParaRPr sz="1200" u="sng">
              <a:solidFill>
                <a:schemeClr val="dk1"/>
              </a:solidFill>
            </a:endParaRPr>
          </a:p>
          <a:p>
            <a:pPr marL="0" lvl="0" indent="0" algn="l" rtl="0">
              <a:spcBef>
                <a:spcPts val="0"/>
              </a:spcBef>
              <a:spcAft>
                <a:spcPts val="0"/>
              </a:spcAft>
              <a:buNone/>
            </a:pPr>
            <a:r>
              <a:rPr lang="en-GB" sz="1200">
                <a:solidFill>
                  <a:schemeClr val="dk1"/>
                </a:solidFill>
              </a:rPr>
              <a:t>I enjoy problem solving and constantly working out calculations which keeps my brain active allowing days to go quickly. I also enjoy that no day is the same and I get to meet clients/ business owners on a regular basis</a:t>
            </a:r>
            <a:endParaRPr sz="1200">
              <a:solidFill>
                <a:schemeClr val="dk1"/>
              </a:solidFill>
            </a:endParaRPr>
          </a:p>
          <a:p>
            <a:pPr marL="0" lvl="0" indent="0" algn="l" rtl="0">
              <a:spcBef>
                <a:spcPts val="0"/>
              </a:spcBef>
              <a:spcAft>
                <a:spcPts val="0"/>
              </a:spcAft>
              <a:buNone/>
            </a:pPr>
            <a:endParaRPr sz="1200" b="1">
              <a:solidFill>
                <a:schemeClr val="dk1"/>
              </a:solidFill>
            </a:endParaRPr>
          </a:p>
          <a:p>
            <a:pPr marL="0" lvl="0" indent="0" algn="l" rtl="0">
              <a:spcBef>
                <a:spcPts val="0"/>
              </a:spcBef>
              <a:spcAft>
                <a:spcPts val="0"/>
              </a:spcAft>
              <a:buNone/>
            </a:pPr>
            <a:endParaRPr sz="1200" u="sng"/>
          </a:p>
          <a:p>
            <a:pPr marL="0" lvl="0" indent="0" algn="l" rtl="0">
              <a:spcBef>
                <a:spcPts val="0"/>
              </a:spcBef>
              <a:spcAft>
                <a:spcPts val="0"/>
              </a:spcAft>
              <a:buNone/>
            </a:pPr>
            <a:endParaRPr sz="1200" u="sng"/>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50" name="Google Shape;350;p51"/>
          <p:cNvSpPr txBox="1"/>
          <p:nvPr/>
        </p:nvSpPr>
        <p:spPr>
          <a:xfrm>
            <a:off x="4512050" y="1654450"/>
            <a:ext cx="2069400" cy="171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b="1" u="sng"/>
              <a:t>Activity- Due to accounting being like Maths. Give this a try.</a:t>
            </a:r>
            <a:endParaRPr sz="1000" b="1" u="sng"/>
          </a:p>
          <a:p>
            <a:pPr marL="0" lvl="0" indent="0" algn="l" rtl="0">
              <a:spcBef>
                <a:spcPts val="0"/>
              </a:spcBef>
              <a:spcAft>
                <a:spcPts val="0"/>
              </a:spcAft>
              <a:buNone/>
            </a:pPr>
            <a:endParaRPr sz="1000" b="1" u="sng"/>
          </a:p>
          <a:p>
            <a:pPr marL="0" lvl="0" indent="0" algn="l" rtl="0">
              <a:spcBef>
                <a:spcPts val="0"/>
              </a:spcBef>
              <a:spcAft>
                <a:spcPts val="0"/>
              </a:spcAft>
              <a:buNone/>
            </a:pPr>
            <a:r>
              <a:rPr lang="en-GB" sz="1000" b="1"/>
              <a:t>You have been given a bank account. Can you work out, after the incoming and outgoings, how much money is left?</a:t>
            </a:r>
            <a:endParaRPr sz="1000" b="1"/>
          </a:p>
        </p:txBody>
      </p:sp>
      <p:pic>
        <p:nvPicPr>
          <p:cNvPr id="351" name="Google Shape;351;p51"/>
          <p:cNvPicPr preferRelativeResize="0"/>
          <p:nvPr/>
        </p:nvPicPr>
        <p:blipFill>
          <a:blip r:embed="rId3">
            <a:alphaModFix/>
          </a:blip>
          <a:stretch>
            <a:fillRect/>
          </a:stretch>
        </p:blipFill>
        <p:spPr>
          <a:xfrm>
            <a:off x="6769425" y="74525"/>
            <a:ext cx="2290532" cy="1525500"/>
          </a:xfrm>
          <a:prstGeom prst="rect">
            <a:avLst/>
          </a:prstGeom>
          <a:noFill/>
          <a:ln>
            <a:noFill/>
          </a:ln>
        </p:spPr>
      </p:pic>
      <p:pic>
        <p:nvPicPr>
          <p:cNvPr id="352" name="Google Shape;352;p51"/>
          <p:cNvPicPr preferRelativeResize="0"/>
          <p:nvPr/>
        </p:nvPicPr>
        <p:blipFill>
          <a:blip r:embed="rId4">
            <a:alphaModFix/>
          </a:blip>
          <a:stretch>
            <a:fillRect/>
          </a:stretch>
        </p:blipFill>
        <p:spPr>
          <a:xfrm>
            <a:off x="4321775" y="85158"/>
            <a:ext cx="2309105" cy="1525499"/>
          </a:xfrm>
          <a:prstGeom prst="rect">
            <a:avLst/>
          </a:prstGeom>
          <a:noFill/>
          <a:ln>
            <a:noFill/>
          </a:ln>
        </p:spPr>
      </p:pic>
      <p:pic>
        <p:nvPicPr>
          <p:cNvPr id="353" name="Google Shape;353;p51"/>
          <p:cNvPicPr preferRelativeResize="0"/>
          <p:nvPr/>
        </p:nvPicPr>
        <p:blipFill>
          <a:blip r:embed="rId5">
            <a:alphaModFix/>
          </a:blip>
          <a:stretch>
            <a:fillRect/>
          </a:stretch>
        </p:blipFill>
        <p:spPr>
          <a:xfrm>
            <a:off x="6771721" y="1654450"/>
            <a:ext cx="2288229" cy="1525500"/>
          </a:xfrm>
          <a:prstGeom prst="rect">
            <a:avLst/>
          </a:prstGeom>
          <a:noFill/>
          <a:ln>
            <a:noFill/>
          </a:ln>
        </p:spPr>
      </p:pic>
      <p:sp>
        <p:nvSpPr>
          <p:cNvPr id="354" name="Google Shape;354;p51"/>
          <p:cNvSpPr txBox="1"/>
          <p:nvPr/>
        </p:nvSpPr>
        <p:spPr>
          <a:xfrm>
            <a:off x="4260900" y="3179950"/>
            <a:ext cx="4883100" cy="196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u="sng"/>
              <a:t>How did I get to where I am? How do I get to where I want to be? Are there other routes to the same result? Lastly what made me want to be an accountant?</a:t>
            </a:r>
            <a:endParaRPr sz="1000" u="sng"/>
          </a:p>
          <a:p>
            <a:pPr marL="0" lvl="0" indent="0" algn="l" rtl="0">
              <a:spcBef>
                <a:spcPts val="0"/>
              </a:spcBef>
              <a:spcAft>
                <a:spcPts val="0"/>
              </a:spcAft>
              <a:buNone/>
            </a:pPr>
            <a:r>
              <a:rPr lang="en-GB" sz="1000"/>
              <a:t>I got to where I am now by working hard at school, especially in maths by practicing all the time and challenging myself to learn. After school I decided to carry on my studies by continuing to learn as I studied Accounting levels 2&amp;3 with AAT which is an accounting exam body. I am currently studying AAT level 4 and all being well I shall go on studying to qualify as a Chartered Accountant. Alternative routes in the accounting industry include going to University then on to Chartered Accounting. </a:t>
            </a:r>
            <a:endParaRPr sz="1000"/>
          </a:p>
          <a:p>
            <a:pPr marL="0" lvl="0" indent="0" algn="l" rtl="0">
              <a:spcBef>
                <a:spcPts val="0"/>
              </a:spcBef>
              <a:spcAft>
                <a:spcPts val="0"/>
              </a:spcAft>
              <a:buNone/>
            </a:pPr>
            <a:endParaRPr sz="1000"/>
          </a:p>
          <a:p>
            <a:pPr marL="0" lvl="0" indent="0" algn="l" rtl="0">
              <a:spcBef>
                <a:spcPts val="0"/>
              </a:spcBef>
              <a:spcAft>
                <a:spcPts val="0"/>
              </a:spcAft>
              <a:buNone/>
            </a:pPr>
            <a:r>
              <a:rPr lang="en-GB" sz="1000"/>
              <a:t>I decided I want to be an accountant because I have always enjoyed maths, finance &amp; business. If you like: Maths, problem solving and have an analytical brain then accounting could be for you. </a:t>
            </a:r>
            <a:endParaRPr sz="10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52"/>
          <p:cNvSpPr txBox="1">
            <a:spLocks noGrp="1"/>
          </p:cNvSpPr>
          <p:nvPr>
            <p:ph type="title"/>
          </p:nvPr>
        </p:nvSpPr>
        <p:spPr>
          <a:xfrm>
            <a:off x="81950" y="163000"/>
            <a:ext cx="1468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000FF"/>
                </a:solidFill>
              </a:rPr>
              <a:t>Lawyer</a:t>
            </a:r>
            <a:endParaRPr>
              <a:solidFill>
                <a:srgbClr val="0000FF"/>
              </a:solidFill>
            </a:endParaRPr>
          </a:p>
        </p:txBody>
      </p:sp>
      <p:sp>
        <p:nvSpPr>
          <p:cNvPr id="360" name="Google Shape;360;p52"/>
          <p:cNvSpPr txBox="1">
            <a:spLocks noGrp="1"/>
          </p:cNvSpPr>
          <p:nvPr>
            <p:ph type="body" idx="1"/>
          </p:nvPr>
        </p:nvSpPr>
        <p:spPr>
          <a:xfrm>
            <a:off x="81950" y="790450"/>
            <a:ext cx="4042800" cy="1918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200" u="sng">
                <a:solidFill>
                  <a:srgbClr val="0000FF"/>
                </a:solidFill>
              </a:rPr>
              <a:t>Becoming a lawyer</a:t>
            </a:r>
            <a:endParaRPr sz="1200" u="sng">
              <a:solidFill>
                <a:srgbClr val="0000FF"/>
              </a:solidFill>
            </a:endParaRPr>
          </a:p>
          <a:p>
            <a:pPr marL="0" lvl="0" indent="0" algn="l" rtl="0">
              <a:lnSpc>
                <a:spcPct val="100000"/>
              </a:lnSpc>
              <a:spcBef>
                <a:spcPts val="1600"/>
              </a:spcBef>
              <a:spcAft>
                <a:spcPts val="0"/>
              </a:spcAft>
              <a:buNone/>
            </a:pPr>
            <a:r>
              <a:rPr lang="en-GB" sz="1200">
                <a:solidFill>
                  <a:srgbClr val="000000"/>
                </a:solidFill>
              </a:rPr>
              <a:t>Good GCSEs and A levels are needed as well as a university degree and you need to pass law school. Once you have done your GCSEs, it takes a minimum of 8 years to become a qualified lawyer. </a:t>
            </a:r>
            <a:r>
              <a:rPr lang="en-GB" sz="1200">
                <a:solidFill>
                  <a:schemeClr val="dk1"/>
                </a:solidFill>
              </a:rPr>
              <a:t>Being a lawyer takes hard work, dedication and many years in education. </a:t>
            </a:r>
            <a:r>
              <a:rPr lang="en-GB" sz="1200">
                <a:solidFill>
                  <a:srgbClr val="000000"/>
                </a:solidFill>
              </a:rPr>
              <a:t> </a:t>
            </a:r>
            <a:endParaRPr sz="1200">
              <a:solidFill>
                <a:srgbClr val="000000"/>
              </a:solidFill>
            </a:endParaRPr>
          </a:p>
          <a:p>
            <a:pPr marL="0" lvl="0" indent="0" algn="l" rtl="0">
              <a:spcBef>
                <a:spcPts val="1600"/>
              </a:spcBef>
              <a:spcAft>
                <a:spcPts val="0"/>
              </a:spcAft>
              <a:buNone/>
            </a:pPr>
            <a:endParaRPr sz="1400">
              <a:solidFill>
                <a:srgbClr val="000000"/>
              </a:solidFill>
            </a:endParaRPr>
          </a:p>
          <a:p>
            <a:pPr marL="0" lvl="0" indent="0" algn="l" rtl="0">
              <a:spcBef>
                <a:spcPts val="1600"/>
              </a:spcBef>
              <a:spcAft>
                <a:spcPts val="0"/>
              </a:spcAft>
              <a:buNone/>
            </a:pPr>
            <a:endParaRPr sz="1300">
              <a:solidFill>
                <a:srgbClr val="000000"/>
              </a:solidFill>
            </a:endParaRPr>
          </a:p>
          <a:p>
            <a:pPr marL="0" lvl="0" indent="0" algn="l" rtl="0">
              <a:spcBef>
                <a:spcPts val="1600"/>
              </a:spcBef>
              <a:spcAft>
                <a:spcPts val="0"/>
              </a:spcAft>
              <a:buNone/>
            </a:pPr>
            <a:endParaRPr sz="1600">
              <a:solidFill>
                <a:srgbClr val="000000"/>
              </a:solidFill>
            </a:endParaRPr>
          </a:p>
          <a:p>
            <a:pPr marL="0" lvl="0" indent="0" algn="l" rtl="0">
              <a:spcBef>
                <a:spcPts val="1600"/>
              </a:spcBef>
              <a:spcAft>
                <a:spcPts val="0"/>
              </a:spcAft>
              <a:buNone/>
            </a:pPr>
            <a:endParaRPr sz="1700">
              <a:solidFill>
                <a:srgbClr val="000000"/>
              </a:solidFill>
            </a:endParaRPr>
          </a:p>
          <a:p>
            <a:pPr marL="0" lvl="0" indent="0" algn="l" rtl="0">
              <a:spcBef>
                <a:spcPts val="1600"/>
              </a:spcBef>
              <a:spcAft>
                <a:spcPts val="1600"/>
              </a:spcAft>
              <a:buNone/>
            </a:pPr>
            <a:endParaRPr/>
          </a:p>
        </p:txBody>
      </p:sp>
      <p:sp>
        <p:nvSpPr>
          <p:cNvPr id="361" name="Google Shape;361;p52"/>
          <p:cNvSpPr txBox="1"/>
          <p:nvPr/>
        </p:nvSpPr>
        <p:spPr>
          <a:xfrm>
            <a:off x="5434500" y="227300"/>
            <a:ext cx="3324900" cy="2073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sz="1100">
              <a:solidFill>
                <a:schemeClr val="dk1"/>
              </a:solidFill>
            </a:endParaRPr>
          </a:p>
          <a:p>
            <a:pPr marL="0" lvl="0" indent="0" algn="l" rtl="0">
              <a:spcBef>
                <a:spcPts val="1600"/>
              </a:spcBef>
              <a:spcAft>
                <a:spcPts val="0"/>
              </a:spcAft>
              <a:buNone/>
            </a:pPr>
            <a:endParaRPr/>
          </a:p>
        </p:txBody>
      </p:sp>
      <p:sp>
        <p:nvSpPr>
          <p:cNvPr id="362" name="Google Shape;362;p52"/>
          <p:cNvSpPr txBox="1"/>
          <p:nvPr/>
        </p:nvSpPr>
        <p:spPr>
          <a:xfrm>
            <a:off x="81950" y="2426600"/>
            <a:ext cx="4970700" cy="264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a:solidFill>
                  <a:srgbClr val="0000FF"/>
                </a:solidFill>
              </a:rPr>
              <a:t>Why become a lawyer? </a:t>
            </a:r>
            <a:endParaRPr sz="1200" u="sng">
              <a:solidFill>
                <a:srgbClr val="0000FF"/>
              </a:solidFill>
            </a:endParaRPr>
          </a:p>
          <a:p>
            <a:pPr marL="0" lvl="0" indent="0" algn="l" rtl="0">
              <a:spcBef>
                <a:spcPts val="0"/>
              </a:spcBef>
              <a:spcAft>
                <a:spcPts val="0"/>
              </a:spcAft>
              <a:buNone/>
            </a:pPr>
            <a:endParaRPr sz="1200"/>
          </a:p>
          <a:p>
            <a:pPr marL="0" lvl="0" indent="0" algn="l" rtl="0">
              <a:spcBef>
                <a:spcPts val="0"/>
              </a:spcBef>
              <a:spcAft>
                <a:spcPts val="0"/>
              </a:spcAft>
              <a:buNone/>
            </a:pPr>
            <a:r>
              <a:rPr lang="en-GB" sz="1200"/>
              <a:t>Lawyers spend a lot of their day in meetings or on the phone, therefore it is very sociable. </a:t>
            </a:r>
            <a:endParaRPr sz="1200"/>
          </a:p>
          <a:p>
            <a:pPr marL="0" lvl="0" indent="0" algn="l" rtl="0">
              <a:spcBef>
                <a:spcPts val="0"/>
              </a:spcBef>
              <a:spcAft>
                <a:spcPts val="0"/>
              </a:spcAft>
              <a:buNone/>
            </a:pPr>
            <a:endParaRPr sz="1200"/>
          </a:p>
          <a:p>
            <a:pPr marL="0" lvl="0" indent="0" algn="l" rtl="0">
              <a:spcBef>
                <a:spcPts val="0"/>
              </a:spcBef>
              <a:spcAft>
                <a:spcPts val="0"/>
              </a:spcAft>
              <a:buNone/>
            </a:pPr>
            <a:r>
              <a:rPr lang="en-GB" sz="1200"/>
              <a:t>The law changes yearly so lawyers are always learning!</a:t>
            </a:r>
            <a:endParaRPr sz="1200"/>
          </a:p>
          <a:p>
            <a:pPr marL="0" lvl="0" indent="0" algn="l" rtl="0">
              <a:spcBef>
                <a:spcPts val="0"/>
              </a:spcBef>
              <a:spcAft>
                <a:spcPts val="0"/>
              </a:spcAft>
              <a:buNone/>
            </a:pPr>
            <a:endParaRPr sz="1200"/>
          </a:p>
          <a:p>
            <a:pPr marL="0" lvl="0" indent="0" algn="l" rtl="0">
              <a:spcBef>
                <a:spcPts val="0"/>
              </a:spcBef>
              <a:spcAft>
                <a:spcPts val="0"/>
              </a:spcAft>
              <a:buNone/>
            </a:pPr>
            <a:r>
              <a:rPr lang="en-GB" sz="1200"/>
              <a:t>Lawyers do a lot of good in the world. Sometimes lawyers help parents adopt children from other countries so they can have loving homes or a lawyer might help bring someone to justice who has harmed an animal. </a:t>
            </a:r>
            <a:endParaRPr sz="1200"/>
          </a:p>
          <a:p>
            <a:pPr marL="0" lvl="0" indent="0" algn="l" rtl="0">
              <a:spcBef>
                <a:spcPts val="0"/>
              </a:spcBef>
              <a:spcAft>
                <a:spcPts val="0"/>
              </a:spcAft>
              <a:buNone/>
            </a:pPr>
            <a:endParaRPr sz="1200"/>
          </a:p>
          <a:p>
            <a:pPr marL="0" lvl="0" indent="0" algn="l" rtl="0">
              <a:spcBef>
                <a:spcPts val="0"/>
              </a:spcBef>
              <a:spcAft>
                <a:spcPts val="0"/>
              </a:spcAft>
              <a:buNone/>
            </a:pPr>
            <a:r>
              <a:rPr lang="en-GB" sz="1200"/>
              <a:t>And the best bit - lawyers often get paid well too!  </a:t>
            </a:r>
            <a:endParaRPr sz="1200"/>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63" name="Google Shape;363;p52"/>
          <p:cNvSpPr txBox="1"/>
          <p:nvPr/>
        </p:nvSpPr>
        <p:spPr>
          <a:xfrm>
            <a:off x="5150400" y="163000"/>
            <a:ext cx="3893100" cy="4666800"/>
          </a:xfrm>
          <a:prstGeom prst="rect">
            <a:avLst/>
          </a:prstGeom>
          <a:noFill/>
          <a:ln>
            <a:noFill/>
          </a:ln>
        </p:spPr>
        <p:txBody>
          <a:bodyPr spcFirstLastPara="1" wrap="square" lIns="91425" tIns="91425" rIns="91425" bIns="91425" anchor="t" anchorCtr="0">
            <a:noAutofit/>
          </a:bodyPr>
          <a:lstStyle/>
          <a:p>
            <a:pPr marL="1371600" lvl="0" indent="0" algn="l" rtl="0">
              <a:spcBef>
                <a:spcPts val="0"/>
              </a:spcBef>
              <a:spcAft>
                <a:spcPts val="0"/>
              </a:spcAft>
              <a:buNone/>
            </a:pPr>
            <a:r>
              <a:rPr lang="en-GB" sz="1300" u="sng">
                <a:solidFill>
                  <a:srgbClr val="0000FF"/>
                </a:solidFill>
              </a:rPr>
              <a:t>Types of law</a:t>
            </a:r>
            <a:endParaRPr sz="1300" u="sng">
              <a:solidFill>
                <a:srgbClr val="0000FF"/>
              </a:solidFill>
            </a:endParaRPr>
          </a:p>
          <a:p>
            <a:pPr marL="0" lvl="0" indent="0" algn="l" rtl="0">
              <a:spcBef>
                <a:spcPts val="0"/>
              </a:spcBef>
              <a:spcAft>
                <a:spcPts val="0"/>
              </a:spcAft>
              <a:buNone/>
            </a:pPr>
            <a:endParaRPr sz="1200"/>
          </a:p>
          <a:p>
            <a:pPr marL="0" lvl="0" indent="0" algn="l" rtl="0">
              <a:spcBef>
                <a:spcPts val="0"/>
              </a:spcBef>
              <a:spcAft>
                <a:spcPts val="0"/>
              </a:spcAft>
              <a:buNone/>
            </a:pPr>
            <a:r>
              <a:rPr lang="en-GB" sz="1200"/>
              <a:t>The most recognised is a criminal </a:t>
            </a:r>
            <a:endParaRPr sz="1200"/>
          </a:p>
          <a:p>
            <a:pPr marL="0" lvl="0" indent="0" algn="l" rtl="0">
              <a:spcBef>
                <a:spcPts val="0"/>
              </a:spcBef>
              <a:spcAft>
                <a:spcPts val="0"/>
              </a:spcAft>
              <a:buNone/>
            </a:pPr>
            <a:r>
              <a:rPr lang="en-GB" sz="1200"/>
              <a:t>lawyer which is often seen on tv. </a:t>
            </a:r>
            <a:endParaRPr sz="1200"/>
          </a:p>
          <a:p>
            <a:pPr marL="0" lvl="0" indent="0" algn="l" rtl="0">
              <a:spcBef>
                <a:spcPts val="0"/>
              </a:spcBef>
              <a:spcAft>
                <a:spcPts val="0"/>
              </a:spcAft>
              <a:buNone/>
            </a:pPr>
            <a:r>
              <a:rPr lang="en-GB" sz="1200"/>
              <a:t>This lawyer defends people accused </a:t>
            </a:r>
            <a:endParaRPr sz="1200"/>
          </a:p>
          <a:p>
            <a:pPr marL="0" lvl="0" indent="0" algn="l" rtl="0">
              <a:spcBef>
                <a:spcPts val="0"/>
              </a:spcBef>
              <a:spcAft>
                <a:spcPts val="0"/>
              </a:spcAft>
              <a:buNone/>
            </a:pPr>
            <a:r>
              <a:rPr lang="en-GB" sz="1200"/>
              <a:t>of crimes. </a:t>
            </a:r>
            <a:endParaRPr sz="1200"/>
          </a:p>
          <a:p>
            <a:pPr marL="0" lvl="0" indent="0" algn="l" rtl="0">
              <a:spcBef>
                <a:spcPts val="0"/>
              </a:spcBef>
              <a:spcAft>
                <a:spcPts val="0"/>
              </a:spcAft>
              <a:buNone/>
            </a:pPr>
            <a:endParaRPr sz="1200"/>
          </a:p>
          <a:p>
            <a:pPr marL="0" lvl="0" indent="0" algn="l" rtl="0">
              <a:spcBef>
                <a:spcPts val="0"/>
              </a:spcBef>
              <a:spcAft>
                <a:spcPts val="0"/>
              </a:spcAft>
              <a:buNone/>
            </a:pPr>
            <a:endParaRPr sz="1200"/>
          </a:p>
          <a:p>
            <a:pPr marL="0" lvl="0" indent="0" algn="l" rtl="0">
              <a:spcBef>
                <a:spcPts val="0"/>
              </a:spcBef>
              <a:spcAft>
                <a:spcPts val="0"/>
              </a:spcAft>
              <a:buNone/>
            </a:pPr>
            <a:r>
              <a:rPr lang="en-GB" sz="1200"/>
              <a:t>Family lawyers help people who are getting divorced, or sometimes they help children who are mistreated to find better homes</a:t>
            </a:r>
            <a:endParaRPr sz="1200"/>
          </a:p>
          <a:p>
            <a:pPr marL="0" lvl="0" indent="0" algn="l" rtl="0">
              <a:spcBef>
                <a:spcPts val="0"/>
              </a:spcBef>
              <a:spcAft>
                <a:spcPts val="0"/>
              </a:spcAft>
              <a:buNone/>
            </a:pPr>
            <a:endParaRPr sz="1200"/>
          </a:p>
          <a:p>
            <a:pPr marL="0" lvl="0" indent="0" algn="l" rtl="0">
              <a:spcBef>
                <a:spcPts val="0"/>
              </a:spcBef>
              <a:spcAft>
                <a:spcPts val="0"/>
              </a:spcAft>
              <a:buNone/>
            </a:pPr>
            <a:endParaRPr sz="1200"/>
          </a:p>
          <a:p>
            <a:pPr marL="0" lvl="0" indent="0" algn="l" rtl="0">
              <a:spcBef>
                <a:spcPts val="0"/>
              </a:spcBef>
              <a:spcAft>
                <a:spcPts val="0"/>
              </a:spcAft>
              <a:buNone/>
            </a:pPr>
            <a:r>
              <a:rPr lang="en-GB" sz="1200"/>
              <a:t>Real estate lawyers help people </a:t>
            </a:r>
            <a:endParaRPr sz="1200"/>
          </a:p>
          <a:p>
            <a:pPr marL="0" lvl="0" indent="0" algn="l" rtl="0">
              <a:spcBef>
                <a:spcPts val="0"/>
              </a:spcBef>
              <a:spcAft>
                <a:spcPts val="0"/>
              </a:spcAft>
              <a:buNone/>
            </a:pPr>
            <a:r>
              <a:rPr lang="en-GB" sz="1200"/>
              <a:t>buy and sell houses. </a:t>
            </a:r>
            <a:endParaRPr sz="1200"/>
          </a:p>
          <a:p>
            <a:pPr marL="0" lvl="0" indent="0" algn="l" rtl="0">
              <a:spcBef>
                <a:spcPts val="0"/>
              </a:spcBef>
              <a:spcAft>
                <a:spcPts val="0"/>
              </a:spcAft>
              <a:buNone/>
            </a:pPr>
            <a:endParaRPr sz="1200"/>
          </a:p>
          <a:p>
            <a:pPr marL="0" lvl="0" indent="0" algn="l" rtl="0">
              <a:spcBef>
                <a:spcPts val="0"/>
              </a:spcBef>
              <a:spcAft>
                <a:spcPts val="0"/>
              </a:spcAft>
              <a:buNone/>
            </a:pPr>
            <a:endParaRPr sz="1200"/>
          </a:p>
          <a:p>
            <a:pPr marL="0" lvl="0" indent="0" algn="l" rtl="0">
              <a:spcBef>
                <a:spcPts val="0"/>
              </a:spcBef>
              <a:spcAft>
                <a:spcPts val="0"/>
              </a:spcAft>
              <a:buNone/>
            </a:pPr>
            <a:r>
              <a:rPr lang="en-GB" sz="1200"/>
              <a:t>Corporate lawyers help inventors protect their inventions from other people stealing their ideas as well as buying and selling businesses. </a:t>
            </a:r>
            <a:endParaRPr sz="1200"/>
          </a:p>
          <a:p>
            <a:pPr marL="0" lvl="0" indent="0" algn="l" rtl="0">
              <a:spcBef>
                <a:spcPts val="0"/>
              </a:spcBef>
              <a:spcAft>
                <a:spcPts val="0"/>
              </a:spcAft>
              <a:buNone/>
            </a:pPr>
            <a:endParaRPr sz="1200"/>
          </a:p>
          <a:p>
            <a:pPr marL="914400" lvl="0" indent="0" algn="l" rtl="0">
              <a:spcBef>
                <a:spcPts val="0"/>
              </a:spcBef>
              <a:spcAft>
                <a:spcPts val="0"/>
              </a:spcAft>
              <a:buNone/>
            </a:pPr>
            <a:r>
              <a:rPr lang="en-GB" sz="1200"/>
              <a:t>This is only a small sampling of the types of jobs lawyers do. </a:t>
            </a:r>
            <a:endParaRPr sz="1200"/>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364" name="Google Shape;364;p52"/>
          <p:cNvPicPr preferRelativeResize="0"/>
          <p:nvPr/>
        </p:nvPicPr>
        <p:blipFill>
          <a:blip r:embed="rId3">
            <a:alphaModFix/>
          </a:blip>
          <a:stretch>
            <a:fillRect/>
          </a:stretch>
        </p:blipFill>
        <p:spPr>
          <a:xfrm>
            <a:off x="7786525" y="480196"/>
            <a:ext cx="1357471" cy="1027800"/>
          </a:xfrm>
          <a:prstGeom prst="rect">
            <a:avLst/>
          </a:prstGeom>
          <a:noFill/>
          <a:ln>
            <a:noFill/>
          </a:ln>
        </p:spPr>
      </p:pic>
      <p:pic>
        <p:nvPicPr>
          <p:cNvPr id="365" name="Google Shape;365;p52"/>
          <p:cNvPicPr preferRelativeResize="0"/>
          <p:nvPr/>
        </p:nvPicPr>
        <p:blipFill>
          <a:blip r:embed="rId4">
            <a:alphaModFix/>
          </a:blip>
          <a:stretch>
            <a:fillRect/>
          </a:stretch>
        </p:blipFill>
        <p:spPr>
          <a:xfrm>
            <a:off x="7697050" y="2171594"/>
            <a:ext cx="1135075" cy="1160650"/>
          </a:xfrm>
          <a:prstGeom prst="rect">
            <a:avLst/>
          </a:prstGeom>
          <a:noFill/>
          <a:ln>
            <a:noFill/>
          </a:ln>
        </p:spPr>
      </p:pic>
      <p:pic>
        <p:nvPicPr>
          <p:cNvPr id="366" name="Google Shape;366;p52"/>
          <p:cNvPicPr preferRelativeResize="0"/>
          <p:nvPr/>
        </p:nvPicPr>
        <p:blipFill>
          <a:blip r:embed="rId5">
            <a:alphaModFix/>
          </a:blip>
          <a:stretch>
            <a:fillRect/>
          </a:stretch>
        </p:blipFill>
        <p:spPr>
          <a:xfrm>
            <a:off x="4872300" y="4164475"/>
            <a:ext cx="1135075" cy="836143"/>
          </a:xfrm>
          <a:prstGeom prst="rect">
            <a:avLst/>
          </a:prstGeom>
          <a:noFill/>
          <a:ln>
            <a:noFill/>
          </a:ln>
        </p:spPr>
      </p:pic>
      <p:sp>
        <p:nvSpPr>
          <p:cNvPr id="367" name="Google Shape;367;p52"/>
          <p:cNvSpPr txBox="1"/>
          <p:nvPr/>
        </p:nvSpPr>
        <p:spPr>
          <a:xfrm>
            <a:off x="1550750" y="108250"/>
            <a:ext cx="3893100" cy="6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200">
                <a:solidFill>
                  <a:schemeClr val="dk1"/>
                </a:solidFill>
              </a:rPr>
              <a:t>A lawyer is a professional who is qualified to offer advice about the law. Lawyers help people in everyday life across many different areas. </a:t>
            </a:r>
            <a:endParaRPr/>
          </a:p>
        </p:txBody>
      </p:sp>
      <p:pic>
        <p:nvPicPr>
          <p:cNvPr id="368" name="Google Shape;368;p52"/>
          <p:cNvPicPr preferRelativeResize="0"/>
          <p:nvPr/>
        </p:nvPicPr>
        <p:blipFill>
          <a:blip r:embed="rId6">
            <a:alphaModFix/>
          </a:blip>
          <a:stretch>
            <a:fillRect/>
          </a:stretch>
        </p:blipFill>
        <p:spPr>
          <a:xfrm>
            <a:off x="3963562" y="586175"/>
            <a:ext cx="1089076" cy="10278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53"/>
          <p:cNvSpPr txBox="1">
            <a:spLocks noGrp="1"/>
          </p:cNvSpPr>
          <p:nvPr>
            <p:ph type="title"/>
          </p:nvPr>
        </p:nvSpPr>
        <p:spPr>
          <a:xfrm>
            <a:off x="311700" y="244925"/>
            <a:ext cx="8520600" cy="772800"/>
          </a:xfrm>
          <a:prstGeom prst="rect">
            <a:avLst/>
          </a:prstGeom>
          <a:gradFill>
            <a:gsLst>
              <a:gs pos="0">
                <a:srgbClr val="00D2E9"/>
              </a:gs>
              <a:gs pos="100000">
                <a:srgbClr val="045962"/>
              </a:gs>
            </a:gsLst>
            <a:lin ang="5400012" scaled="0"/>
          </a:gradFill>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FFFFFF"/>
                </a:solidFill>
                <a:latin typeface="Lora"/>
                <a:ea typeface="Lora"/>
                <a:cs typeface="Lora"/>
                <a:sym typeface="Lora"/>
              </a:rPr>
              <a:t>Garment Technologist</a:t>
            </a:r>
            <a:endParaRPr>
              <a:solidFill>
                <a:srgbClr val="FFFFFF"/>
              </a:solidFill>
              <a:latin typeface="Lora"/>
              <a:ea typeface="Lora"/>
              <a:cs typeface="Lora"/>
              <a:sym typeface="Lora"/>
            </a:endParaRPr>
          </a:p>
        </p:txBody>
      </p:sp>
      <p:sp>
        <p:nvSpPr>
          <p:cNvPr id="374" name="Google Shape;374;p53"/>
          <p:cNvSpPr txBox="1">
            <a:spLocks noGrp="1"/>
          </p:cNvSpPr>
          <p:nvPr>
            <p:ph type="body" idx="1"/>
          </p:nvPr>
        </p:nvSpPr>
        <p:spPr>
          <a:xfrm>
            <a:off x="311700" y="1017725"/>
            <a:ext cx="4690800" cy="3885600"/>
          </a:xfrm>
          <a:prstGeom prst="rect">
            <a:avLst/>
          </a:prstGeom>
          <a:gradFill>
            <a:gsLst>
              <a:gs pos="0">
                <a:srgbClr val="00D2E9"/>
              </a:gs>
              <a:gs pos="100000">
                <a:srgbClr val="045962"/>
              </a:gs>
            </a:gsLst>
            <a:lin ang="5400012" scaled="0"/>
          </a:gradFill>
        </p:spPr>
        <p:txBody>
          <a:bodyPr spcFirstLastPara="1" wrap="square" lIns="91425" tIns="91425" rIns="91425" bIns="91425" anchor="t" anchorCtr="0">
            <a:noAutofit/>
          </a:bodyPr>
          <a:lstStyle/>
          <a:p>
            <a:pPr marL="0" lvl="0" indent="0" algn="l" rtl="0">
              <a:spcBef>
                <a:spcPts val="0"/>
              </a:spcBef>
              <a:spcAft>
                <a:spcPts val="0"/>
              </a:spcAft>
              <a:buNone/>
            </a:pPr>
            <a:r>
              <a:rPr lang="en-GB" sz="1200">
                <a:solidFill>
                  <a:srgbClr val="FFFFFF"/>
                </a:solidFill>
                <a:latin typeface="Lora"/>
                <a:ea typeface="Lora"/>
                <a:cs typeface="Lora"/>
                <a:sym typeface="Lora"/>
              </a:rPr>
              <a:t>I have a very exciting job working in fashion for a company that makes clothes for New Look, so you might have some of our designs in your wardrobe!  I make sure clothes fit properly and check they  have been made to a great standard - no one wants a pair of jeans with a hole in!</a:t>
            </a:r>
            <a:endParaRPr sz="1200">
              <a:solidFill>
                <a:srgbClr val="FFFFFF"/>
              </a:solidFill>
              <a:latin typeface="Lora"/>
              <a:ea typeface="Lora"/>
              <a:cs typeface="Lora"/>
              <a:sym typeface="Lora"/>
            </a:endParaRPr>
          </a:p>
          <a:p>
            <a:pPr marL="0" lvl="0" indent="0" algn="l" rtl="0">
              <a:spcBef>
                <a:spcPts val="1600"/>
              </a:spcBef>
              <a:spcAft>
                <a:spcPts val="0"/>
              </a:spcAft>
              <a:buNone/>
            </a:pPr>
            <a:r>
              <a:rPr lang="en-GB" sz="1200">
                <a:solidFill>
                  <a:srgbClr val="FFFFFF"/>
                </a:solidFill>
                <a:latin typeface="Lora"/>
                <a:ea typeface="Lora"/>
                <a:cs typeface="Lora"/>
                <a:sym typeface="Lora"/>
              </a:rPr>
              <a:t>I’ve had amazing experiences travelling all over the world to visit the garment factories so I’ve seen how clothes are made from start to finish! This includes dyeing fabric, pattern cutting, sewing all the pieces together, pressing the garment so it’s neat and packing the goods so they can be sent to the U.K. to be sold in our shops.</a:t>
            </a:r>
            <a:endParaRPr sz="1200">
              <a:solidFill>
                <a:srgbClr val="FFFFFF"/>
              </a:solidFill>
              <a:latin typeface="Lora"/>
              <a:ea typeface="Lora"/>
              <a:cs typeface="Lora"/>
              <a:sym typeface="Lora"/>
            </a:endParaRPr>
          </a:p>
          <a:p>
            <a:pPr marL="0" lvl="0" indent="0" algn="l" rtl="0">
              <a:spcBef>
                <a:spcPts val="1600"/>
              </a:spcBef>
              <a:spcAft>
                <a:spcPts val="0"/>
              </a:spcAft>
              <a:buNone/>
            </a:pPr>
            <a:r>
              <a:rPr lang="en-GB" sz="1200">
                <a:solidFill>
                  <a:srgbClr val="FFFFFF"/>
                </a:solidFill>
                <a:latin typeface="Lora"/>
                <a:ea typeface="Lora"/>
                <a:cs typeface="Lora"/>
                <a:sym typeface="Lora"/>
              </a:rPr>
              <a:t>I went to college to study for my A Levels so that I could go university and complete a degree in Fashion Design - you need to try and get as much experience as possible to get a job in fashion as it’s very competitive but a very exciting environment to be part of!</a:t>
            </a:r>
            <a:endParaRPr sz="1200">
              <a:solidFill>
                <a:srgbClr val="FFFFFF"/>
              </a:solidFill>
              <a:latin typeface="Lora"/>
              <a:ea typeface="Lora"/>
              <a:cs typeface="Lora"/>
              <a:sym typeface="Lora"/>
            </a:endParaRPr>
          </a:p>
          <a:p>
            <a:pPr marL="0" lvl="0" indent="0" algn="l" rtl="0">
              <a:spcBef>
                <a:spcPts val="1600"/>
              </a:spcBef>
              <a:spcAft>
                <a:spcPts val="1600"/>
              </a:spcAft>
              <a:buNone/>
            </a:pPr>
            <a:endParaRPr sz="1200">
              <a:solidFill>
                <a:srgbClr val="FFFFFF"/>
              </a:solidFill>
              <a:latin typeface="Lora"/>
              <a:ea typeface="Lora"/>
              <a:cs typeface="Lora"/>
              <a:sym typeface="Lora"/>
            </a:endParaRPr>
          </a:p>
        </p:txBody>
      </p:sp>
      <p:sp>
        <p:nvSpPr>
          <p:cNvPr id="375" name="Google Shape;375;p53"/>
          <p:cNvSpPr txBox="1"/>
          <p:nvPr/>
        </p:nvSpPr>
        <p:spPr>
          <a:xfrm>
            <a:off x="5002500" y="3175875"/>
            <a:ext cx="3836700" cy="1727400"/>
          </a:xfrm>
          <a:prstGeom prst="rect">
            <a:avLst/>
          </a:prstGeom>
          <a:gradFill>
            <a:gsLst>
              <a:gs pos="0">
                <a:srgbClr val="00D2E9"/>
              </a:gs>
              <a:gs pos="100000">
                <a:srgbClr val="045962"/>
              </a:gs>
            </a:gsLst>
            <a:lin ang="5400012" scaled="0"/>
          </a:gra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a:highlight>
                  <a:srgbClr val="FFFFFF"/>
                </a:highlight>
                <a:latin typeface="Lora"/>
                <a:ea typeface="Lora"/>
                <a:cs typeface="Lora"/>
                <a:sym typeface="Lora"/>
              </a:rPr>
              <a:t>ACTIVITY</a:t>
            </a:r>
            <a:endParaRPr sz="1300">
              <a:highlight>
                <a:srgbClr val="FFFFFF"/>
              </a:highlight>
              <a:latin typeface="Lora"/>
              <a:ea typeface="Lora"/>
              <a:cs typeface="Lora"/>
              <a:sym typeface="Lora"/>
            </a:endParaRPr>
          </a:p>
          <a:p>
            <a:pPr marL="0" lvl="0" indent="0" algn="l" rtl="0">
              <a:spcBef>
                <a:spcPts val="0"/>
              </a:spcBef>
              <a:spcAft>
                <a:spcPts val="0"/>
              </a:spcAft>
              <a:buNone/>
            </a:pPr>
            <a:r>
              <a:rPr lang="en-GB" sz="1300">
                <a:highlight>
                  <a:srgbClr val="FFFFFF"/>
                </a:highlight>
                <a:latin typeface="Lora"/>
                <a:ea typeface="Lora"/>
                <a:cs typeface="Lora"/>
                <a:sym typeface="Lora"/>
              </a:rPr>
              <a:t>From your wardrobe, choose out 5 items of clothing. There should be a white label inside which tells you what the garment is made from. Research where each of these fibres come from e.g.a jumper might be 100% wool, wool comes from sheep!</a:t>
            </a:r>
            <a:endParaRPr sz="1300">
              <a:highlight>
                <a:srgbClr val="FFFFFF"/>
              </a:highlight>
              <a:latin typeface="Lora"/>
              <a:ea typeface="Lora"/>
              <a:cs typeface="Lora"/>
              <a:sym typeface="Lora"/>
            </a:endParaRPr>
          </a:p>
        </p:txBody>
      </p:sp>
      <p:pic>
        <p:nvPicPr>
          <p:cNvPr id="376" name="Google Shape;376;p53"/>
          <p:cNvPicPr preferRelativeResize="0"/>
          <p:nvPr/>
        </p:nvPicPr>
        <p:blipFill>
          <a:blip r:embed="rId3">
            <a:alphaModFix/>
          </a:blip>
          <a:stretch>
            <a:fillRect/>
          </a:stretch>
        </p:blipFill>
        <p:spPr>
          <a:xfrm>
            <a:off x="5002500" y="1017725"/>
            <a:ext cx="3836700" cy="215815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380"/>
        <p:cNvGrpSpPr/>
        <p:nvPr/>
      </p:nvGrpSpPr>
      <p:grpSpPr>
        <a:xfrm>
          <a:off x="0" y="0"/>
          <a:ext cx="0" cy="0"/>
          <a:chOff x="0" y="0"/>
          <a:chExt cx="0" cy="0"/>
        </a:xfrm>
      </p:grpSpPr>
      <p:sp>
        <p:nvSpPr>
          <p:cNvPr id="381" name="Google Shape;381;p54"/>
          <p:cNvSpPr txBox="1">
            <a:spLocks noGrp="1"/>
          </p:cNvSpPr>
          <p:nvPr>
            <p:ph type="title"/>
          </p:nvPr>
        </p:nvSpPr>
        <p:spPr>
          <a:xfrm>
            <a:off x="125125" y="1865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Recruitment Consultant</a:t>
            </a:r>
            <a:endParaRPr/>
          </a:p>
        </p:txBody>
      </p:sp>
      <p:pic>
        <p:nvPicPr>
          <p:cNvPr id="382" name="Google Shape;382;p54"/>
          <p:cNvPicPr preferRelativeResize="0"/>
          <p:nvPr/>
        </p:nvPicPr>
        <p:blipFill rotWithShape="1">
          <a:blip r:embed="rId3">
            <a:alphaModFix/>
          </a:blip>
          <a:srcRect r="1536" b="15604"/>
          <a:stretch/>
        </p:blipFill>
        <p:spPr>
          <a:xfrm>
            <a:off x="350050" y="863550"/>
            <a:ext cx="3749300" cy="3416400"/>
          </a:xfrm>
          <a:prstGeom prst="rect">
            <a:avLst/>
          </a:prstGeom>
          <a:noFill/>
          <a:ln>
            <a:noFill/>
          </a:ln>
        </p:spPr>
      </p:pic>
      <p:pic>
        <p:nvPicPr>
          <p:cNvPr id="383" name="Google Shape;383;p54"/>
          <p:cNvPicPr preferRelativeResize="0"/>
          <p:nvPr/>
        </p:nvPicPr>
        <p:blipFill>
          <a:blip r:embed="rId4">
            <a:alphaModFix/>
          </a:blip>
          <a:stretch>
            <a:fillRect/>
          </a:stretch>
        </p:blipFill>
        <p:spPr>
          <a:xfrm>
            <a:off x="4362150" y="371700"/>
            <a:ext cx="4373800" cy="2200050"/>
          </a:xfrm>
          <a:prstGeom prst="rect">
            <a:avLst/>
          </a:prstGeom>
          <a:noFill/>
          <a:ln>
            <a:noFill/>
          </a:ln>
        </p:spPr>
      </p:pic>
      <p:pic>
        <p:nvPicPr>
          <p:cNvPr id="384" name="Google Shape;384;p54"/>
          <p:cNvPicPr preferRelativeResize="0"/>
          <p:nvPr/>
        </p:nvPicPr>
        <p:blipFill rotWithShape="1">
          <a:blip r:embed="rId5">
            <a:alphaModFix/>
          </a:blip>
          <a:srcRect t="-5850" b="5850"/>
          <a:stretch/>
        </p:blipFill>
        <p:spPr>
          <a:xfrm>
            <a:off x="4286663" y="2830375"/>
            <a:ext cx="4524775" cy="1552700"/>
          </a:xfrm>
          <a:prstGeom prst="rect">
            <a:avLst/>
          </a:prstGeom>
          <a:noFill/>
          <a:ln>
            <a:noFill/>
          </a:ln>
        </p:spPr>
      </p:pic>
      <p:sp>
        <p:nvSpPr>
          <p:cNvPr id="385" name="Google Shape;385;p54"/>
          <p:cNvSpPr txBox="1"/>
          <p:nvPr/>
        </p:nvSpPr>
        <p:spPr>
          <a:xfrm>
            <a:off x="124650" y="128850"/>
            <a:ext cx="8894700" cy="4885800"/>
          </a:xfrm>
          <a:prstGeom prst="rect">
            <a:avLst/>
          </a:prstGeom>
          <a:noFill/>
          <a:ln w="38100"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55"/>
          <p:cNvSpPr txBox="1"/>
          <p:nvPr/>
        </p:nvSpPr>
        <p:spPr>
          <a:xfrm>
            <a:off x="508045" y="3008290"/>
            <a:ext cx="3006900" cy="1523400"/>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GB" sz="1400" b="0" i="0" u="none" strike="noStrike" cap="none">
                <a:solidFill>
                  <a:srgbClr val="FFD966"/>
                </a:solidFill>
                <a:latin typeface="Corbel"/>
                <a:ea typeface="Corbel"/>
                <a:cs typeface="Corbel"/>
                <a:sym typeface="Corbel"/>
              </a:rPr>
              <a:t>How do I become a dentist?</a:t>
            </a:r>
            <a:endParaRPr sz="1100"/>
          </a:p>
          <a:p>
            <a:pPr marL="0" marR="0" lvl="0" indent="0" algn="l" rtl="0">
              <a:spcBef>
                <a:spcPts val="0"/>
              </a:spcBef>
              <a:spcAft>
                <a:spcPts val="0"/>
              </a:spcAft>
              <a:buNone/>
            </a:pPr>
            <a:r>
              <a:rPr lang="en-GB" sz="1400">
                <a:solidFill>
                  <a:schemeClr val="lt1"/>
                </a:solidFill>
                <a:latin typeface="Corbel"/>
                <a:ea typeface="Corbel"/>
                <a:cs typeface="Corbel"/>
                <a:sym typeface="Corbel"/>
              </a:rPr>
              <a:t>*GCSE’s</a:t>
            </a:r>
            <a:endParaRPr sz="1100"/>
          </a:p>
          <a:p>
            <a:pPr marL="0" marR="0" lvl="0" indent="0" algn="l" rtl="0">
              <a:spcBef>
                <a:spcPts val="0"/>
              </a:spcBef>
              <a:spcAft>
                <a:spcPts val="0"/>
              </a:spcAft>
              <a:buNone/>
            </a:pPr>
            <a:r>
              <a:rPr lang="en-GB" sz="1400">
                <a:solidFill>
                  <a:schemeClr val="lt1"/>
                </a:solidFill>
                <a:latin typeface="Corbel"/>
                <a:ea typeface="Corbel"/>
                <a:cs typeface="Corbel"/>
                <a:sym typeface="Corbel"/>
              </a:rPr>
              <a:t>*Work experience at a dental </a:t>
            </a:r>
            <a:endParaRPr sz="1100"/>
          </a:p>
          <a:p>
            <a:pPr marL="0" marR="0" lvl="0" indent="0" algn="l" rtl="0">
              <a:spcBef>
                <a:spcPts val="0"/>
              </a:spcBef>
              <a:spcAft>
                <a:spcPts val="0"/>
              </a:spcAft>
              <a:buNone/>
            </a:pPr>
            <a:r>
              <a:rPr lang="en-GB" sz="1400">
                <a:solidFill>
                  <a:schemeClr val="lt1"/>
                </a:solidFill>
                <a:latin typeface="Corbel"/>
                <a:ea typeface="Corbel"/>
                <a:cs typeface="Corbel"/>
                <a:sym typeface="Corbel"/>
              </a:rPr>
              <a:t>practice during school holidays.</a:t>
            </a:r>
            <a:endParaRPr sz="1100"/>
          </a:p>
          <a:p>
            <a:pPr marL="0" marR="0" lvl="0" indent="0" algn="l" rtl="0">
              <a:spcBef>
                <a:spcPts val="0"/>
              </a:spcBef>
              <a:spcAft>
                <a:spcPts val="0"/>
              </a:spcAft>
              <a:buNone/>
            </a:pPr>
            <a:r>
              <a:rPr lang="en-GB" sz="1400">
                <a:solidFill>
                  <a:schemeClr val="lt1"/>
                </a:solidFill>
                <a:latin typeface="Corbel"/>
                <a:ea typeface="Corbel"/>
                <a:cs typeface="Corbel"/>
                <a:sym typeface="Corbel"/>
              </a:rPr>
              <a:t>*A Levels in Chemistry and Biology/Physics</a:t>
            </a:r>
            <a:endParaRPr sz="1100"/>
          </a:p>
          <a:p>
            <a:pPr marL="0" marR="0" lvl="0" indent="0" algn="l" rtl="0">
              <a:spcBef>
                <a:spcPts val="0"/>
              </a:spcBef>
              <a:spcAft>
                <a:spcPts val="0"/>
              </a:spcAft>
              <a:buNone/>
            </a:pPr>
            <a:r>
              <a:rPr lang="en-GB" sz="1400">
                <a:solidFill>
                  <a:schemeClr val="lt1"/>
                </a:solidFill>
                <a:latin typeface="Corbel"/>
                <a:ea typeface="Corbel"/>
                <a:cs typeface="Corbel"/>
                <a:sym typeface="Corbel"/>
              </a:rPr>
              <a:t>*Dental Degree (5 years)</a:t>
            </a:r>
            <a:endParaRPr sz="1100"/>
          </a:p>
        </p:txBody>
      </p:sp>
      <p:pic>
        <p:nvPicPr>
          <p:cNvPr id="391" name="Google Shape;391;p55" descr="A close up of a womans face&#10;&#10;Description automatically generated"/>
          <p:cNvPicPr preferRelativeResize="0"/>
          <p:nvPr/>
        </p:nvPicPr>
        <p:blipFill rotWithShape="1">
          <a:blip r:embed="rId3">
            <a:alphaModFix/>
          </a:blip>
          <a:srcRect l="20117" r="18135" b="11237"/>
          <a:stretch/>
        </p:blipFill>
        <p:spPr>
          <a:xfrm>
            <a:off x="6986588" y="232448"/>
            <a:ext cx="1808487" cy="4678603"/>
          </a:xfrm>
          <a:prstGeom prst="rect">
            <a:avLst/>
          </a:prstGeom>
          <a:noFill/>
          <a:ln>
            <a:noFill/>
          </a:ln>
        </p:spPr>
      </p:pic>
      <p:sp>
        <p:nvSpPr>
          <p:cNvPr id="392" name="Google Shape;392;p55"/>
          <p:cNvSpPr/>
          <p:nvPr/>
        </p:nvSpPr>
        <p:spPr>
          <a:xfrm>
            <a:off x="273025" y="232450"/>
            <a:ext cx="6713700" cy="692400"/>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GB" sz="4100" b="1" cap="none">
                <a:solidFill>
                  <a:srgbClr val="FEFEFE"/>
                </a:solidFill>
                <a:latin typeface="Corbel"/>
                <a:ea typeface="Corbel"/>
                <a:cs typeface="Corbel"/>
                <a:sym typeface="Corbel"/>
              </a:rPr>
              <a:t>Do you want to be a dentist?</a:t>
            </a:r>
            <a:endParaRPr sz="1100"/>
          </a:p>
        </p:txBody>
      </p:sp>
      <p:sp>
        <p:nvSpPr>
          <p:cNvPr id="393" name="Google Shape;393;p55"/>
          <p:cNvSpPr txBox="1"/>
          <p:nvPr/>
        </p:nvSpPr>
        <p:spPr>
          <a:xfrm>
            <a:off x="503765" y="1062567"/>
            <a:ext cx="3145200" cy="1938900"/>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GB" sz="1400">
                <a:solidFill>
                  <a:srgbClr val="FFD966"/>
                </a:solidFill>
                <a:latin typeface="Corbel"/>
                <a:ea typeface="Corbel"/>
                <a:cs typeface="Corbel"/>
                <a:sym typeface="Corbel"/>
              </a:rPr>
              <a:t>What do we do?</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Improve the health of teeth and gums.</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Fillings, removal of teeth, cleaning teeth.</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Give advice on healthy foods and   drinks.</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Take X-rays.</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Straighten teeth with braces.</a:t>
            </a:r>
            <a:endParaRPr sz="1100"/>
          </a:p>
          <a:p>
            <a:pPr marL="127000" marR="0" lvl="0" indent="-38100" algn="l" rtl="0">
              <a:spcBef>
                <a:spcPts val="0"/>
              </a:spcBef>
              <a:spcAft>
                <a:spcPts val="0"/>
              </a:spcAft>
              <a:buClr>
                <a:schemeClr val="lt1"/>
              </a:buClr>
              <a:buSzPts val="1400"/>
              <a:buFont typeface="Arial"/>
              <a:buNone/>
            </a:pPr>
            <a:endParaRPr sz="1400">
              <a:solidFill>
                <a:schemeClr val="lt1"/>
              </a:solidFill>
              <a:latin typeface="Corbel"/>
              <a:ea typeface="Corbel"/>
              <a:cs typeface="Corbel"/>
              <a:sym typeface="Corbel"/>
            </a:endParaRPr>
          </a:p>
        </p:txBody>
      </p:sp>
      <p:sp>
        <p:nvSpPr>
          <p:cNvPr id="394" name="Google Shape;394;p55"/>
          <p:cNvSpPr txBox="1"/>
          <p:nvPr/>
        </p:nvSpPr>
        <p:spPr>
          <a:xfrm>
            <a:off x="4790870" y="1235691"/>
            <a:ext cx="2061600" cy="3116400"/>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GB" sz="1400">
                <a:solidFill>
                  <a:srgbClr val="FFD966"/>
                </a:solidFill>
                <a:latin typeface="Corbel"/>
                <a:ea typeface="Corbel"/>
                <a:cs typeface="Corbel"/>
                <a:sym typeface="Corbel"/>
              </a:rPr>
              <a:t>I would suit this job if I…</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Enjoy working with people.</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Am a caring person who likes to help others.</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Am good at working as part of a team which includes dental nurses, receptionists, hygienists.</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Enjoy ‘hands on’ practical activities.</a:t>
            </a:r>
            <a:endParaRPr sz="1100"/>
          </a:p>
          <a:p>
            <a:pPr marL="127000" marR="0" lvl="0" indent="-127000" algn="l" rtl="0">
              <a:spcBef>
                <a:spcPts val="0"/>
              </a:spcBef>
              <a:spcAft>
                <a:spcPts val="0"/>
              </a:spcAft>
              <a:buClr>
                <a:schemeClr val="lt1"/>
              </a:buClr>
              <a:buSzPts val="1400"/>
              <a:buFont typeface="Arial"/>
              <a:buChar char="•"/>
            </a:pPr>
            <a:r>
              <a:rPr lang="en-GB" sz="1400">
                <a:solidFill>
                  <a:schemeClr val="lt1"/>
                </a:solidFill>
                <a:latin typeface="Corbel"/>
                <a:ea typeface="Corbel"/>
                <a:cs typeface="Corbel"/>
                <a:sym typeface="Corbel"/>
              </a:rPr>
              <a:t>Enjoy science subjects at school.</a:t>
            </a:r>
            <a:endParaRPr sz="1100"/>
          </a:p>
          <a:p>
            <a:pPr marL="127000" marR="0" lvl="0" indent="-127000" algn="l" rtl="0">
              <a:spcBef>
                <a:spcPts val="0"/>
              </a:spcBef>
              <a:spcAft>
                <a:spcPts val="0"/>
              </a:spcAft>
              <a:buClr>
                <a:srgbClr val="C00000"/>
              </a:buClr>
              <a:buSzPts val="1400"/>
              <a:buFont typeface="Arial"/>
              <a:buChar char="•"/>
            </a:pPr>
            <a:r>
              <a:rPr lang="en-GB" sz="1400">
                <a:solidFill>
                  <a:srgbClr val="C00000"/>
                </a:solidFill>
                <a:latin typeface="Corbel"/>
                <a:ea typeface="Corbel"/>
                <a:cs typeface="Corbel"/>
                <a:sym typeface="Corbel"/>
              </a:rPr>
              <a:t>Am not too squeamish!!! </a:t>
            </a:r>
            <a:endParaRPr sz="1100"/>
          </a:p>
          <a:p>
            <a:pPr marL="127000" marR="0" lvl="0" indent="-63500" algn="l" rtl="0">
              <a:spcBef>
                <a:spcPts val="0"/>
              </a:spcBef>
              <a:spcAft>
                <a:spcPts val="0"/>
              </a:spcAft>
              <a:buClr>
                <a:schemeClr val="lt1"/>
              </a:buClr>
              <a:buSzPts val="900"/>
              <a:buFont typeface="Arial"/>
              <a:buNone/>
            </a:pPr>
            <a:endParaRPr sz="900">
              <a:solidFill>
                <a:schemeClr val="lt1"/>
              </a:solidFill>
              <a:latin typeface="Corbel"/>
              <a:ea typeface="Corbel"/>
              <a:cs typeface="Corbel"/>
              <a:sym typeface="Corbel"/>
            </a:endParaRPr>
          </a:p>
        </p:txBody>
      </p:sp>
      <p:sp>
        <p:nvSpPr>
          <p:cNvPr id="395" name="Google Shape;395;p55"/>
          <p:cNvSpPr txBox="1"/>
          <p:nvPr/>
        </p:nvSpPr>
        <p:spPr>
          <a:xfrm>
            <a:off x="4229100" y="2230967"/>
            <a:ext cx="685800" cy="685800"/>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Corbel"/>
              <a:ea typeface="Corbel"/>
              <a:cs typeface="Corbel"/>
              <a:sym typeface="Corbel"/>
            </a:endParaRPr>
          </a:p>
        </p:txBody>
      </p:sp>
      <p:pic>
        <p:nvPicPr>
          <p:cNvPr id="396" name="Google Shape;396;p55" descr="A close up of a logo&#10;&#10;Description automatically generated"/>
          <p:cNvPicPr preferRelativeResize="0"/>
          <p:nvPr/>
        </p:nvPicPr>
        <p:blipFill rotWithShape="1">
          <a:blip r:embed="rId4">
            <a:alphaModFix/>
          </a:blip>
          <a:srcRect t="10564" b="11982"/>
          <a:stretch/>
        </p:blipFill>
        <p:spPr>
          <a:xfrm>
            <a:off x="2914525" y="3058307"/>
            <a:ext cx="1838958" cy="1523494"/>
          </a:xfrm>
          <a:prstGeom prst="rect">
            <a:avLst/>
          </a:prstGeom>
          <a:noFill/>
          <a:ln>
            <a:noFill/>
          </a:ln>
        </p:spPr>
      </p:pic>
      <p:sp>
        <p:nvSpPr>
          <p:cNvPr id="397" name="Google Shape;397;p55"/>
          <p:cNvSpPr txBox="1"/>
          <p:nvPr/>
        </p:nvSpPr>
        <p:spPr>
          <a:xfrm>
            <a:off x="2951913" y="2787559"/>
            <a:ext cx="1839000" cy="276900"/>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GB" sz="1400">
                <a:solidFill>
                  <a:schemeClr val="lt1"/>
                </a:solidFill>
                <a:latin typeface="Corbel"/>
                <a:ea typeface="Corbel"/>
                <a:cs typeface="Corbel"/>
                <a:sym typeface="Corbel"/>
              </a:rPr>
              <a:t> </a:t>
            </a:r>
            <a:r>
              <a:rPr lang="en-GB" sz="1400">
                <a:solidFill>
                  <a:srgbClr val="50F9B1"/>
                </a:solidFill>
                <a:latin typeface="Corbel"/>
                <a:ea typeface="Corbel"/>
                <a:cs typeface="Corbel"/>
                <a:sym typeface="Corbel"/>
              </a:rPr>
              <a:t>Good foods</a:t>
            </a:r>
            <a:r>
              <a:rPr lang="en-GB" sz="1400">
                <a:solidFill>
                  <a:schemeClr val="lt1"/>
                </a:solidFill>
                <a:latin typeface="Corbel"/>
                <a:ea typeface="Corbel"/>
                <a:cs typeface="Corbel"/>
                <a:sym typeface="Corbel"/>
              </a:rPr>
              <a:t>/</a:t>
            </a:r>
            <a:r>
              <a:rPr lang="en-GB" sz="1400">
                <a:solidFill>
                  <a:srgbClr val="F78AC0"/>
                </a:solidFill>
                <a:latin typeface="Corbel"/>
                <a:ea typeface="Corbel"/>
                <a:cs typeface="Corbel"/>
                <a:sym typeface="Corbel"/>
              </a:rPr>
              <a:t>Bad foods</a:t>
            </a:r>
            <a:endParaRPr sz="1100"/>
          </a:p>
        </p:txBody>
      </p:sp>
      <p:pic>
        <p:nvPicPr>
          <p:cNvPr id="398" name="Google Shape;398;p55" descr="Pin on exercise"/>
          <p:cNvPicPr preferRelativeResize="0"/>
          <p:nvPr/>
        </p:nvPicPr>
        <p:blipFill rotWithShape="1">
          <a:blip r:embed="rId5">
            <a:alphaModFix/>
          </a:blip>
          <a:srcRect/>
          <a:stretch/>
        </p:blipFill>
        <p:spPr>
          <a:xfrm>
            <a:off x="3586985" y="1178471"/>
            <a:ext cx="1265768" cy="135545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02"/>
        <p:cNvGrpSpPr/>
        <p:nvPr/>
      </p:nvGrpSpPr>
      <p:grpSpPr>
        <a:xfrm>
          <a:off x="0" y="0"/>
          <a:ext cx="0" cy="0"/>
          <a:chOff x="0" y="0"/>
          <a:chExt cx="0" cy="0"/>
        </a:xfrm>
      </p:grpSpPr>
      <p:sp>
        <p:nvSpPr>
          <p:cNvPr id="403" name="Google Shape;403;p56"/>
          <p:cNvSpPr txBox="1">
            <a:spLocks noGrp="1"/>
          </p:cNvSpPr>
          <p:nvPr>
            <p:ph type="title"/>
          </p:nvPr>
        </p:nvSpPr>
        <p:spPr>
          <a:xfrm>
            <a:off x="311700" y="165900"/>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3000">
                <a:latin typeface="Lobster Two"/>
                <a:ea typeface="Lobster Two"/>
                <a:cs typeface="Lobster Two"/>
                <a:sym typeface="Lobster Two"/>
              </a:rPr>
              <a:t>Pilot</a:t>
            </a:r>
            <a:endParaRPr sz="3000">
              <a:latin typeface="Lobster Two"/>
              <a:ea typeface="Lobster Two"/>
              <a:cs typeface="Lobster Two"/>
              <a:sym typeface="Lobster Two"/>
            </a:endParaRPr>
          </a:p>
        </p:txBody>
      </p:sp>
      <p:pic>
        <p:nvPicPr>
          <p:cNvPr id="404" name="Google Shape;404;p56"/>
          <p:cNvPicPr preferRelativeResize="0"/>
          <p:nvPr/>
        </p:nvPicPr>
        <p:blipFill rotWithShape="1">
          <a:blip r:embed="rId3">
            <a:alphaModFix/>
          </a:blip>
          <a:srcRect l="10538" r="2723"/>
          <a:stretch/>
        </p:blipFill>
        <p:spPr>
          <a:xfrm>
            <a:off x="115675" y="2873951"/>
            <a:ext cx="3704074" cy="2022576"/>
          </a:xfrm>
          <a:prstGeom prst="rect">
            <a:avLst/>
          </a:prstGeom>
          <a:noFill/>
          <a:ln>
            <a:noFill/>
          </a:ln>
        </p:spPr>
      </p:pic>
      <p:pic>
        <p:nvPicPr>
          <p:cNvPr id="405" name="Google Shape;405;p56"/>
          <p:cNvPicPr preferRelativeResize="0"/>
          <p:nvPr/>
        </p:nvPicPr>
        <p:blipFill>
          <a:blip r:embed="rId4">
            <a:alphaModFix/>
          </a:blip>
          <a:stretch>
            <a:fillRect/>
          </a:stretch>
        </p:blipFill>
        <p:spPr>
          <a:xfrm>
            <a:off x="5538275" y="255200"/>
            <a:ext cx="3193725" cy="2129150"/>
          </a:xfrm>
          <a:prstGeom prst="rect">
            <a:avLst/>
          </a:prstGeom>
          <a:noFill/>
          <a:ln>
            <a:noFill/>
          </a:ln>
        </p:spPr>
      </p:pic>
      <p:sp>
        <p:nvSpPr>
          <p:cNvPr id="406" name="Google Shape;406;p56"/>
          <p:cNvSpPr txBox="1"/>
          <p:nvPr/>
        </p:nvSpPr>
        <p:spPr>
          <a:xfrm>
            <a:off x="183275" y="682775"/>
            <a:ext cx="5355000" cy="206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t>I’m a C-17 Pilot in the RAF. The C-17 is the largest cargo aircraft in the RAF. When fully loaded, it weighs more than 265 tonnes. The C-17 can carry cargo, passengers, helicopters and even tanks! </a:t>
            </a:r>
            <a:endParaRPr sz="1200"/>
          </a:p>
          <a:p>
            <a:pPr marL="0" lvl="0" indent="0" algn="l" rtl="0">
              <a:spcBef>
                <a:spcPts val="0"/>
              </a:spcBef>
              <a:spcAft>
                <a:spcPts val="0"/>
              </a:spcAft>
              <a:buNone/>
            </a:pPr>
            <a:r>
              <a:rPr lang="en-GB" sz="1200"/>
              <a:t>After my A-levels, I studied Maths at University before starting Pilot training that takes 5 years.</a:t>
            </a:r>
            <a:endParaRPr sz="1200"/>
          </a:p>
          <a:p>
            <a:pPr marL="0" lvl="0" indent="0" algn="l" rtl="0">
              <a:spcBef>
                <a:spcPts val="0"/>
              </a:spcBef>
              <a:spcAft>
                <a:spcPts val="0"/>
              </a:spcAft>
              <a:buNone/>
            </a:pPr>
            <a:endParaRPr sz="1200"/>
          </a:p>
          <a:p>
            <a:pPr marL="0" lvl="0" indent="0" algn="l" rtl="0">
              <a:spcBef>
                <a:spcPts val="0"/>
              </a:spcBef>
              <a:spcAft>
                <a:spcPts val="0"/>
              </a:spcAft>
              <a:buClr>
                <a:schemeClr val="dk1"/>
              </a:buClr>
              <a:buSzPts val="1100"/>
              <a:buFont typeface="Arial"/>
              <a:buNone/>
            </a:pPr>
            <a:r>
              <a:rPr lang="en-GB" sz="1200" b="1">
                <a:solidFill>
                  <a:schemeClr val="dk1"/>
                </a:solidFill>
              </a:rPr>
              <a:t>What’s the best part of my job?</a:t>
            </a:r>
            <a:r>
              <a:rPr lang="en-GB" sz="1200">
                <a:solidFill>
                  <a:schemeClr val="dk1"/>
                </a:solidFill>
              </a:rPr>
              <a:t> </a:t>
            </a:r>
            <a:endParaRPr sz="1200">
              <a:solidFill>
                <a:schemeClr val="dk1"/>
              </a:solidFill>
            </a:endParaRPr>
          </a:p>
          <a:p>
            <a:pPr marL="0" lvl="0" indent="0" algn="l" rtl="0">
              <a:spcBef>
                <a:spcPts val="0"/>
              </a:spcBef>
              <a:spcAft>
                <a:spcPts val="0"/>
              </a:spcAft>
              <a:buClr>
                <a:schemeClr val="dk1"/>
              </a:buClr>
              <a:buSzPts val="1100"/>
              <a:buFont typeface="Arial"/>
              <a:buNone/>
            </a:pPr>
            <a:r>
              <a:rPr lang="en-GB" sz="1200">
                <a:solidFill>
                  <a:schemeClr val="dk1"/>
                </a:solidFill>
              </a:rPr>
              <a:t>Every day is different and brings a new challenge! The job takes me all over the world, from Afghanistan to Las Vegas! The most rewarding part of the job for me is flying medical supplies into places where they have no other way of getting them.</a:t>
            </a:r>
            <a:endParaRPr sz="1200"/>
          </a:p>
        </p:txBody>
      </p:sp>
      <p:sp>
        <p:nvSpPr>
          <p:cNvPr id="407" name="Google Shape;407;p56"/>
          <p:cNvSpPr txBox="1"/>
          <p:nvPr/>
        </p:nvSpPr>
        <p:spPr>
          <a:xfrm>
            <a:off x="3947100" y="2778088"/>
            <a:ext cx="2114100" cy="22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b="1">
                <a:solidFill>
                  <a:schemeClr val="dk1"/>
                </a:solidFill>
              </a:rPr>
              <a:t>Task</a:t>
            </a:r>
            <a:endParaRPr>
              <a:solidFill>
                <a:schemeClr val="dk1"/>
              </a:solidFill>
            </a:endParaRPr>
          </a:p>
          <a:p>
            <a:pPr marL="0" lvl="0" indent="0" algn="l" rtl="0">
              <a:spcBef>
                <a:spcPts val="0"/>
              </a:spcBef>
              <a:spcAft>
                <a:spcPts val="0"/>
              </a:spcAft>
              <a:buClr>
                <a:schemeClr val="dk1"/>
              </a:buClr>
              <a:buSzPts val="1100"/>
              <a:buFont typeface="Arial"/>
              <a:buNone/>
            </a:pPr>
            <a:r>
              <a:rPr lang="en-GB"/>
              <a:t>If you want to save time and fuel, which route would you fly? Red or black, and why?</a:t>
            </a:r>
            <a:endParaRPr/>
          </a:p>
        </p:txBody>
      </p:sp>
      <p:pic>
        <p:nvPicPr>
          <p:cNvPr id="408" name="Google Shape;408;p56"/>
          <p:cNvPicPr preferRelativeResize="0"/>
          <p:nvPr/>
        </p:nvPicPr>
        <p:blipFill>
          <a:blip r:embed="rId5">
            <a:alphaModFix/>
          </a:blip>
          <a:stretch>
            <a:fillRect/>
          </a:stretch>
        </p:blipFill>
        <p:spPr>
          <a:xfrm>
            <a:off x="6102950" y="2960500"/>
            <a:ext cx="2979524" cy="1799175"/>
          </a:xfrm>
          <a:prstGeom prst="rect">
            <a:avLst/>
          </a:prstGeom>
          <a:noFill/>
          <a:ln>
            <a:noFill/>
          </a:ln>
        </p:spPr>
      </p:pic>
      <p:cxnSp>
        <p:nvCxnSpPr>
          <p:cNvPr id="409" name="Google Shape;409;p56"/>
          <p:cNvCxnSpPr/>
          <p:nvPr/>
        </p:nvCxnSpPr>
        <p:spPr>
          <a:xfrm rot="10800000" flipH="1">
            <a:off x="6229500" y="3832475"/>
            <a:ext cx="2602800" cy="375000"/>
          </a:xfrm>
          <a:prstGeom prst="straightConnector1">
            <a:avLst/>
          </a:prstGeom>
          <a:noFill/>
          <a:ln w="9525" cap="flat" cmpd="sng">
            <a:solidFill>
              <a:schemeClr val="dk2"/>
            </a:solidFill>
            <a:prstDash val="solid"/>
            <a:round/>
            <a:headEnd type="none" w="med" len="med"/>
            <a:tailEnd type="none" w="med" len="med"/>
          </a:ln>
        </p:spPr>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57"/>
          <p:cNvSpPr txBox="1">
            <a:spLocks noGrp="1"/>
          </p:cNvSpPr>
          <p:nvPr>
            <p:ph type="title"/>
          </p:nvPr>
        </p:nvSpPr>
        <p:spPr>
          <a:xfrm>
            <a:off x="213350" y="1836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b="1"/>
              <a:t>Vicky - Direct Marketing Manager </a:t>
            </a:r>
            <a:endParaRPr sz="2000" b="1"/>
          </a:p>
        </p:txBody>
      </p:sp>
      <p:sp>
        <p:nvSpPr>
          <p:cNvPr id="415" name="Google Shape;415;p57"/>
          <p:cNvSpPr txBox="1">
            <a:spLocks noGrp="1"/>
          </p:cNvSpPr>
          <p:nvPr>
            <p:ph type="body" idx="1"/>
          </p:nvPr>
        </p:nvSpPr>
        <p:spPr>
          <a:xfrm>
            <a:off x="154325" y="628500"/>
            <a:ext cx="6433800" cy="4402800"/>
          </a:xfrm>
          <a:prstGeom prst="rect">
            <a:avLst/>
          </a:prstGeom>
          <a:ln w="9525"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850" b="1" u="sng"/>
              <a:t>What is Direct Marketing?</a:t>
            </a:r>
            <a:endParaRPr sz="850" b="1" u="sng"/>
          </a:p>
          <a:p>
            <a:pPr marL="0" lvl="0" indent="0" algn="l" rtl="0">
              <a:spcBef>
                <a:spcPts val="1600"/>
              </a:spcBef>
              <a:spcAft>
                <a:spcPts val="0"/>
              </a:spcAft>
              <a:buNone/>
            </a:pPr>
            <a:r>
              <a:rPr lang="en-GB" sz="850"/>
              <a:t>This is a method of advertising where we pre-select our ‘target group’ (chosen customers) to talk to them about a product or service that is relevant for them - this is otherwise known as a Direct Marketing Campaign, and usually we are trying to persuade customers to do something by incentivising them (for example, by giving a discount to buy something or a prize for a customer survey). </a:t>
            </a:r>
            <a:endParaRPr sz="850"/>
          </a:p>
          <a:p>
            <a:pPr marL="0" lvl="0" indent="0" algn="l" rtl="0">
              <a:spcBef>
                <a:spcPts val="1600"/>
              </a:spcBef>
              <a:spcAft>
                <a:spcPts val="0"/>
              </a:spcAft>
              <a:buNone/>
            </a:pPr>
            <a:r>
              <a:rPr lang="en-GB" sz="850"/>
              <a:t>We talk to our customers through different channels of communication, such as mail, email, mobile apps and telephone.  We would usually pick a channel that is most relevant to our customers, so for example we might use mobile app messaging for young adults, and instead use mail for an older generation that prefer post. </a:t>
            </a:r>
            <a:endParaRPr sz="850"/>
          </a:p>
          <a:p>
            <a:pPr marL="0" lvl="0" indent="0" algn="l" rtl="0">
              <a:spcBef>
                <a:spcPts val="1600"/>
              </a:spcBef>
              <a:spcAft>
                <a:spcPts val="0"/>
              </a:spcAft>
              <a:buNone/>
            </a:pPr>
            <a:r>
              <a:rPr lang="en-GB" sz="850"/>
              <a:t>Direct marketing can be used to increase the number of new customers for a business, or it could be used to speak to existing customers which helps to keep a relationship with them (and hopefully encourage existing customers to buy again!)</a:t>
            </a:r>
            <a:endParaRPr sz="850"/>
          </a:p>
          <a:p>
            <a:pPr marL="0" lvl="0" indent="0" algn="l" rtl="0">
              <a:spcBef>
                <a:spcPts val="1600"/>
              </a:spcBef>
              <a:spcAft>
                <a:spcPts val="0"/>
              </a:spcAft>
              <a:buNone/>
            </a:pPr>
            <a:r>
              <a:rPr lang="en-GB" sz="850" b="1" u="sng"/>
              <a:t>What are the best bits about my job?</a:t>
            </a:r>
            <a:endParaRPr sz="850" b="1" u="sng"/>
          </a:p>
          <a:p>
            <a:pPr marL="0" lvl="0" indent="0" algn="l" rtl="0">
              <a:spcBef>
                <a:spcPts val="1600"/>
              </a:spcBef>
              <a:spcAft>
                <a:spcPts val="0"/>
              </a:spcAft>
              <a:buNone/>
            </a:pPr>
            <a:r>
              <a:rPr lang="en-GB" sz="850"/>
              <a:t>Personally I love bringing every aspect of a campaign together. This includes deciding the ‘target group’, organising our creative (what the campaign will visually look like), project managing the launch of the campaign and finally reviewing performance, so we can always look to improve future communications with our customers. </a:t>
            </a:r>
            <a:endParaRPr sz="850"/>
          </a:p>
          <a:p>
            <a:pPr marL="0" lvl="0" indent="0" algn="l" rtl="0">
              <a:spcBef>
                <a:spcPts val="1600"/>
              </a:spcBef>
              <a:spcAft>
                <a:spcPts val="0"/>
              </a:spcAft>
              <a:buNone/>
            </a:pPr>
            <a:r>
              <a:rPr lang="en-GB" sz="850" b="1" u="sng"/>
              <a:t>My journey to becoming a Direct Marketing Manager</a:t>
            </a:r>
            <a:endParaRPr sz="850" b="1" u="sng"/>
          </a:p>
          <a:p>
            <a:pPr marL="0" lvl="0" indent="0" algn="l" rtl="0">
              <a:spcBef>
                <a:spcPts val="1600"/>
              </a:spcBef>
              <a:spcAft>
                <a:spcPts val="0"/>
              </a:spcAft>
              <a:buNone/>
            </a:pPr>
            <a:r>
              <a:rPr lang="en-GB" sz="850"/>
              <a:t>I studied Business &amp; Economics at GCSE and A Level, and went on to do a degree in Marketing as my chosen area of Business. This is what interested me the most as I found it quite creative. After completing my degree, I spent time working in Marketing agencies supporting companies with their campaigns which was fun and fast paced. I now work for Nationwide Building Society and I am responsible for getting key messages to customers through their Internet Bank and Mobile Banking app. </a:t>
            </a:r>
            <a:endParaRPr sz="850"/>
          </a:p>
          <a:p>
            <a:pPr marL="0" lvl="0" indent="0" algn="l" rtl="0">
              <a:spcBef>
                <a:spcPts val="1600"/>
              </a:spcBef>
              <a:spcAft>
                <a:spcPts val="1600"/>
              </a:spcAft>
              <a:buNone/>
            </a:pPr>
            <a:endParaRPr sz="850"/>
          </a:p>
        </p:txBody>
      </p:sp>
      <p:pic>
        <p:nvPicPr>
          <p:cNvPr id="416" name="Google Shape;416;p57" descr="Increase Lead Engagement through Multi-Channel Marketing Campaigns"/>
          <p:cNvPicPr preferRelativeResize="0"/>
          <p:nvPr/>
        </p:nvPicPr>
        <p:blipFill rotWithShape="1">
          <a:blip r:embed="rId3">
            <a:alphaModFix/>
          </a:blip>
          <a:srcRect l="40040" t="69960" r="27406" b="10236"/>
          <a:stretch/>
        </p:blipFill>
        <p:spPr>
          <a:xfrm>
            <a:off x="6588125" y="321338"/>
            <a:ext cx="1603024" cy="622475"/>
          </a:xfrm>
          <a:prstGeom prst="rect">
            <a:avLst/>
          </a:prstGeom>
          <a:noFill/>
          <a:ln>
            <a:noFill/>
          </a:ln>
        </p:spPr>
      </p:pic>
      <p:pic>
        <p:nvPicPr>
          <p:cNvPr id="417" name="Google Shape;417;p57" descr="How To Promote An App: Marketing Guide - ANODA Mobile Development ..."/>
          <p:cNvPicPr preferRelativeResize="0"/>
          <p:nvPr/>
        </p:nvPicPr>
        <p:blipFill rotWithShape="1">
          <a:blip r:embed="rId4">
            <a:alphaModFix/>
          </a:blip>
          <a:srcRect l="42070" t="23313" r="41954" b="24179"/>
          <a:stretch/>
        </p:blipFill>
        <p:spPr>
          <a:xfrm>
            <a:off x="8399575" y="371113"/>
            <a:ext cx="334375" cy="572675"/>
          </a:xfrm>
          <a:prstGeom prst="rect">
            <a:avLst/>
          </a:prstGeom>
          <a:noFill/>
          <a:ln>
            <a:noFill/>
          </a:ln>
        </p:spPr>
      </p:pic>
      <p:sp>
        <p:nvSpPr>
          <p:cNvPr id="418" name="Google Shape;418;p57"/>
          <p:cNvSpPr txBox="1"/>
          <p:nvPr/>
        </p:nvSpPr>
        <p:spPr>
          <a:xfrm>
            <a:off x="6658025" y="1519950"/>
            <a:ext cx="2330700" cy="3019500"/>
          </a:xfrm>
          <a:prstGeom prst="rect">
            <a:avLst/>
          </a:prstGeom>
          <a:noFill/>
          <a:ln w="9525" cap="flat" cmpd="sng">
            <a:solidFill>
              <a:srgbClr val="E69138"/>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850" b="1" u="sng"/>
              <a:t>Your activity</a:t>
            </a:r>
            <a:endParaRPr sz="850" b="1" u="sng"/>
          </a:p>
          <a:p>
            <a:pPr marL="0" lvl="0" indent="0" algn="l" rtl="0">
              <a:spcBef>
                <a:spcPts val="0"/>
              </a:spcBef>
              <a:spcAft>
                <a:spcPts val="0"/>
              </a:spcAft>
              <a:buNone/>
            </a:pPr>
            <a:endParaRPr sz="850"/>
          </a:p>
          <a:p>
            <a:pPr marL="0" lvl="0" indent="0" algn="l" rtl="0">
              <a:spcBef>
                <a:spcPts val="0"/>
              </a:spcBef>
              <a:spcAft>
                <a:spcPts val="0"/>
              </a:spcAft>
              <a:buNone/>
            </a:pPr>
            <a:r>
              <a:rPr lang="en-GB" sz="850"/>
              <a:t>Please create a direct marketing campaign using a poster - you can choose a product of your choice that you would like to advertise. </a:t>
            </a:r>
            <a:endParaRPr sz="850"/>
          </a:p>
          <a:p>
            <a:pPr marL="0" lvl="0" indent="0" algn="l" rtl="0">
              <a:spcBef>
                <a:spcPts val="0"/>
              </a:spcBef>
              <a:spcAft>
                <a:spcPts val="0"/>
              </a:spcAft>
              <a:buNone/>
            </a:pPr>
            <a:endParaRPr sz="850"/>
          </a:p>
          <a:p>
            <a:pPr marL="0" lvl="0" indent="0" algn="l" rtl="0">
              <a:spcBef>
                <a:spcPts val="0"/>
              </a:spcBef>
              <a:spcAft>
                <a:spcPts val="0"/>
              </a:spcAft>
              <a:buNone/>
            </a:pPr>
            <a:endParaRPr sz="850"/>
          </a:p>
          <a:p>
            <a:pPr marL="0" lvl="0" indent="0" algn="l" rtl="0">
              <a:spcBef>
                <a:spcPts val="0"/>
              </a:spcBef>
              <a:spcAft>
                <a:spcPts val="0"/>
              </a:spcAft>
              <a:buNone/>
            </a:pPr>
            <a:r>
              <a:rPr lang="en-GB" sz="850"/>
              <a:t>For the poster, think about the following:</a:t>
            </a:r>
            <a:endParaRPr sz="850"/>
          </a:p>
          <a:p>
            <a:pPr marL="0" lvl="0" indent="0" algn="l" rtl="0">
              <a:spcBef>
                <a:spcPts val="0"/>
              </a:spcBef>
              <a:spcAft>
                <a:spcPts val="0"/>
              </a:spcAft>
              <a:buNone/>
            </a:pPr>
            <a:endParaRPr sz="850"/>
          </a:p>
          <a:p>
            <a:pPr marL="457200" lvl="0" indent="-282575" algn="l" rtl="0">
              <a:spcBef>
                <a:spcPts val="0"/>
              </a:spcBef>
              <a:spcAft>
                <a:spcPts val="0"/>
              </a:spcAft>
              <a:buSzPts val="850"/>
              <a:buChar char="-"/>
            </a:pPr>
            <a:r>
              <a:rPr lang="en-GB" sz="850"/>
              <a:t>Tell us about your product</a:t>
            </a:r>
            <a:endParaRPr sz="850"/>
          </a:p>
          <a:p>
            <a:pPr marL="457200" lvl="0" indent="-282575" algn="l" rtl="0">
              <a:spcBef>
                <a:spcPts val="0"/>
              </a:spcBef>
              <a:spcAft>
                <a:spcPts val="0"/>
              </a:spcAft>
              <a:buSzPts val="850"/>
              <a:buChar char="-"/>
            </a:pPr>
            <a:r>
              <a:rPr lang="en-GB" sz="850"/>
              <a:t>Who do you want to target / speak to, and why?</a:t>
            </a:r>
            <a:endParaRPr sz="850"/>
          </a:p>
          <a:p>
            <a:pPr marL="457200" lvl="0" indent="-282575" algn="l" rtl="0">
              <a:spcBef>
                <a:spcPts val="0"/>
              </a:spcBef>
              <a:spcAft>
                <a:spcPts val="0"/>
              </a:spcAft>
              <a:buSzPts val="850"/>
              <a:buChar char="-"/>
            </a:pPr>
            <a:r>
              <a:rPr lang="en-GB" sz="850"/>
              <a:t>What channel of communication will you use?</a:t>
            </a:r>
            <a:endParaRPr sz="850"/>
          </a:p>
          <a:p>
            <a:pPr marL="457200" lvl="0" indent="-282575" algn="l" rtl="0">
              <a:spcBef>
                <a:spcPts val="0"/>
              </a:spcBef>
              <a:spcAft>
                <a:spcPts val="0"/>
              </a:spcAft>
              <a:buSzPts val="850"/>
              <a:buChar char="-"/>
            </a:pPr>
            <a:r>
              <a:rPr lang="en-GB" sz="850"/>
              <a:t>What will be your key message for the campaign and will there be an incentive for the customers you are speaking to?</a:t>
            </a:r>
            <a:endParaRPr sz="85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58"/>
          <p:cNvSpPr txBox="1">
            <a:spLocks noGrp="1"/>
          </p:cNvSpPr>
          <p:nvPr>
            <p:ph type="body" idx="1"/>
          </p:nvPr>
        </p:nvSpPr>
        <p:spPr>
          <a:xfrm>
            <a:off x="401500" y="1017725"/>
            <a:ext cx="8520600" cy="3565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a:t>I was Cabin Crew for British Airways on 747 Jumbo jets </a:t>
            </a:r>
            <a:endParaRPr sz="1200"/>
          </a:p>
          <a:p>
            <a:pPr marL="0" lvl="0" indent="0" algn="l" rtl="0">
              <a:spcBef>
                <a:spcPts val="1600"/>
              </a:spcBef>
              <a:spcAft>
                <a:spcPts val="0"/>
              </a:spcAft>
              <a:buNone/>
            </a:pPr>
            <a:endParaRPr sz="1200"/>
          </a:p>
          <a:p>
            <a:pPr marL="0" lvl="0" indent="0" algn="l" rtl="0">
              <a:spcBef>
                <a:spcPts val="1600"/>
              </a:spcBef>
              <a:spcAft>
                <a:spcPts val="0"/>
              </a:spcAft>
              <a:buNone/>
            </a:pPr>
            <a:endParaRPr sz="1200"/>
          </a:p>
          <a:p>
            <a:pPr marL="0" lvl="0" indent="0" algn="l" rtl="0">
              <a:lnSpc>
                <a:spcPct val="100000"/>
              </a:lnSpc>
              <a:spcBef>
                <a:spcPts val="1600"/>
              </a:spcBef>
              <a:spcAft>
                <a:spcPts val="0"/>
              </a:spcAft>
              <a:buNone/>
            </a:pPr>
            <a:endParaRPr sz="1200"/>
          </a:p>
          <a:p>
            <a:pPr marL="0" lvl="0" indent="0" algn="l" rtl="0">
              <a:lnSpc>
                <a:spcPct val="100000"/>
              </a:lnSpc>
              <a:spcBef>
                <a:spcPts val="1600"/>
              </a:spcBef>
              <a:spcAft>
                <a:spcPts val="0"/>
              </a:spcAft>
              <a:buNone/>
            </a:pPr>
            <a:r>
              <a:rPr lang="en-GB" sz="1200"/>
              <a:t>The best bits were travelling to far off places with a great team, being paid to sit on an exotic beach or visit the sights for a few days then returning home. I mixed with lots of different passengers such as ships crews, Royalty and celebrities. I got to fly with Paul McCartney (The Beatles!) which was a highlight. The major part of the job was safety, followed by keeping passengers happy.    </a:t>
            </a:r>
            <a:endParaRPr sz="1200"/>
          </a:p>
          <a:p>
            <a:pPr marL="0" lvl="0" indent="0" algn="l" rtl="0">
              <a:spcBef>
                <a:spcPts val="1600"/>
              </a:spcBef>
              <a:spcAft>
                <a:spcPts val="0"/>
              </a:spcAft>
              <a:buNone/>
            </a:pPr>
            <a:endParaRPr sz="1200"/>
          </a:p>
          <a:p>
            <a:pPr marL="0" lvl="0" indent="0" algn="l" rtl="0">
              <a:spcBef>
                <a:spcPts val="1600"/>
              </a:spcBef>
              <a:spcAft>
                <a:spcPts val="1600"/>
              </a:spcAft>
              <a:buNone/>
            </a:pPr>
            <a:r>
              <a:rPr lang="en-GB" sz="1200"/>
              <a:t>To get there, after passing A levels, I studied Business studies  through BA while I worked in their head office. I much prefer being cabin crew rather than an office so asked to transfer...and never looked back!</a:t>
            </a:r>
            <a:endParaRPr sz="1200"/>
          </a:p>
        </p:txBody>
      </p:sp>
      <p:pic>
        <p:nvPicPr>
          <p:cNvPr id="424" name="Google Shape;424;p58" descr="See the source image"/>
          <p:cNvPicPr preferRelativeResize="0"/>
          <p:nvPr/>
        </p:nvPicPr>
        <p:blipFill>
          <a:blip r:embed="rId3">
            <a:alphaModFix/>
          </a:blip>
          <a:stretch>
            <a:fillRect/>
          </a:stretch>
        </p:blipFill>
        <p:spPr>
          <a:xfrm>
            <a:off x="488675" y="1453625"/>
            <a:ext cx="1439007" cy="981150"/>
          </a:xfrm>
          <a:prstGeom prst="rect">
            <a:avLst/>
          </a:prstGeom>
          <a:noFill/>
          <a:ln>
            <a:noFill/>
          </a:ln>
        </p:spPr>
      </p:pic>
      <p:pic>
        <p:nvPicPr>
          <p:cNvPr id="425" name="Google Shape;425;p58" descr="Image result for ba 747 galley"/>
          <p:cNvPicPr preferRelativeResize="0"/>
          <p:nvPr/>
        </p:nvPicPr>
        <p:blipFill>
          <a:blip r:embed="rId4">
            <a:alphaModFix/>
          </a:blip>
          <a:stretch>
            <a:fillRect/>
          </a:stretch>
        </p:blipFill>
        <p:spPr>
          <a:xfrm>
            <a:off x="2167275" y="1453625"/>
            <a:ext cx="1471736" cy="981150"/>
          </a:xfrm>
          <a:prstGeom prst="rect">
            <a:avLst/>
          </a:prstGeom>
          <a:noFill/>
          <a:ln>
            <a:noFill/>
          </a:ln>
        </p:spPr>
      </p:pic>
      <p:pic>
        <p:nvPicPr>
          <p:cNvPr id="426" name="Google Shape;426;p58" descr="See the source image"/>
          <p:cNvPicPr preferRelativeResize="0"/>
          <p:nvPr/>
        </p:nvPicPr>
        <p:blipFill>
          <a:blip r:embed="rId5">
            <a:alphaModFix/>
          </a:blip>
          <a:stretch>
            <a:fillRect/>
          </a:stretch>
        </p:blipFill>
        <p:spPr>
          <a:xfrm>
            <a:off x="5520075" y="1259425"/>
            <a:ext cx="867139" cy="1225800"/>
          </a:xfrm>
          <a:prstGeom prst="rect">
            <a:avLst/>
          </a:prstGeom>
          <a:noFill/>
          <a:ln>
            <a:noFill/>
          </a:ln>
        </p:spPr>
      </p:pic>
      <p:pic>
        <p:nvPicPr>
          <p:cNvPr id="427" name="Google Shape;427;p58" descr="Image result for ba cabin crew on beach"/>
          <p:cNvPicPr preferRelativeResize="0"/>
          <p:nvPr/>
        </p:nvPicPr>
        <p:blipFill>
          <a:blip r:embed="rId6">
            <a:alphaModFix/>
          </a:blip>
          <a:stretch>
            <a:fillRect/>
          </a:stretch>
        </p:blipFill>
        <p:spPr>
          <a:xfrm>
            <a:off x="3965776" y="1504075"/>
            <a:ext cx="1308182" cy="981150"/>
          </a:xfrm>
          <a:prstGeom prst="rect">
            <a:avLst/>
          </a:prstGeom>
          <a:noFill/>
          <a:ln>
            <a:noFill/>
          </a:ln>
        </p:spPr>
      </p:pic>
      <p:pic>
        <p:nvPicPr>
          <p:cNvPr id="428" name="Google Shape;428;p58" descr="See the source image"/>
          <p:cNvPicPr preferRelativeResize="0"/>
          <p:nvPr/>
        </p:nvPicPr>
        <p:blipFill>
          <a:blip r:embed="rId7">
            <a:alphaModFix/>
          </a:blip>
          <a:stretch>
            <a:fillRect/>
          </a:stretch>
        </p:blipFill>
        <p:spPr>
          <a:xfrm>
            <a:off x="2241850" y="3397373"/>
            <a:ext cx="1024501" cy="612652"/>
          </a:xfrm>
          <a:prstGeom prst="rect">
            <a:avLst/>
          </a:prstGeom>
          <a:noFill/>
          <a:ln>
            <a:noFill/>
          </a:ln>
        </p:spPr>
      </p:pic>
      <p:pic>
        <p:nvPicPr>
          <p:cNvPr id="429" name="Google Shape;429;p58"/>
          <p:cNvPicPr preferRelativeResize="0"/>
          <p:nvPr/>
        </p:nvPicPr>
        <p:blipFill>
          <a:blip r:embed="rId8">
            <a:alphaModFix/>
          </a:blip>
          <a:stretch>
            <a:fillRect/>
          </a:stretch>
        </p:blipFill>
        <p:spPr>
          <a:xfrm>
            <a:off x="6633350" y="1259427"/>
            <a:ext cx="1763040" cy="1175351"/>
          </a:xfrm>
          <a:prstGeom prst="rect">
            <a:avLst/>
          </a:prstGeom>
          <a:noFill/>
          <a:ln>
            <a:noFill/>
          </a:ln>
        </p:spPr>
      </p:pic>
      <p:pic>
        <p:nvPicPr>
          <p:cNvPr id="430" name="Google Shape;430;p58" descr="See the source image"/>
          <p:cNvPicPr preferRelativeResize="0"/>
          <p:nvPr/>
        </p:nvPicPr>
        <p:blipFill>
          <a:blip r:embed="rId9">
            <a:alphaModFix/>
          </a:blip>
          <a:stretch>
            <a:fillRect/>
          </a:stretch>
        </p:blipFill>
        <p:spPr>
          <a:xfrm>
            <a:off x="5669775" y="3350775"/>
            <a:ext cx="963576" cy="705850"/>
          </a:xfrm>
          <a:prstGeom prst="rect">
            <a:avLst/>
          </a:prstGeom>
          <a:noFill/>
          <a:ln>
            <a:noFill/>
          </a:ln>
        </p:spPr>
      </p:pic>
      <p:pic>
        <p:nvPicPr>
          <p:cNvPr id="431" name="Google Shape;431;p58" descr="Image result for BA over sydney"/>
          <p:cNvPicPr preferRelativeResize="0"/>
          <p:nvPr/>
        </p:nvPicPr>
        <p:blipFill>
          <a:blip r:embed="rId10">
            <a:alphaModFix/>
          </a:blip>
          <a:stretch>
            <a:fillRect/>
          </a:stretch>
        </p:blipFill>
        <p:spPr>
          <a:xfrm>
            <a:off x="3965775" y="3389955"/>
            <a:ext cx="867150" cy="627495"/>
          </a:xfrm>
          <a:prstGeom prst="rect">
            <a:avLst/>
          </a:prstGeom>
          <a:noFill/>
          <a:ln>
            <a:noFill/>
          </a:ln>
        </p:spPr>
      </p:pic>
      <p:sp>
        <p:nvSpPr>
          <p:cNvPr id="432" name="Google Shape;432;p58"/>
          <p:cNvSpPr/>
          <p:nvPr/>
        </p:nvSpPr>
        <p:spPr>
          <a:xfrm>
            <a:off x="1447413" y="405075"/>
            <a:ext cx="6545310" cy="622749"/>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9FC5E8"/>
                </a:solidFill>
                <a:latin typeface="Arial"/>
              </a:rPr>
              <a:t>Cabin Crew</a:t>
            </a:r>
          </a:p>
        </p:txBody>
      </p:sp>
      <p:sp>
        <p:nvSpPr>
          <p:cNvPr id="433" name="Google Shape;433;p58"/>
          <p:cNvSpPr txBox="1"/>
          <p:nvPr/>
        </p:nvSpPr>
        <p:spPr>
          <a:xfrm>
            <a:off x="159600" y="109500"/>
            <a:ext cx="8920500" cy="4924500"/>
          </a:xfrm>
          <a:prstGeom prst="rect">
            <a:avLst/>
          </a:prstGeom>
          <a:noFill/>
          <a:ln w="28575" cap="flat" cmpd="sng">
            <a:solidFill>
              <a:srgbClr val="00FF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pic>
        <p:nvPicPr>
          <p:cNvPr id="438" name="Google Shape;438;p59"/>
          <p:cNvPicPr preferRelativeResize="0"/>
          <p:nvPr/>
        </p:nvPicPr>
        <p:blipFill>
          <a:blip r:embed="rId3">
            <a:alphaModFix/>
          </a:blip>
          <a:stretch>
            <a:fillRect/>
          </a:stretch>
        </p:blipFill>
        <p:spPr>
          <a:xfrm>
            <a:off x="60600" y="68150"/>
            <a:ext cx="9022824" cy="49886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60"/>
          <p:cNvSpPr txBox="1">
            <a:spLocks noGrp="1"/>
          </p:cNvSpPr>
          <p:nvPr>
            <p:ph type="title"/>
          </p:nvPr>
        </p:nvSpPr>
        <p:spPr>
          <a:xfrm>
            <a:off x="311700" y="1602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Ambulance Service</a:t>
            </a:r>
            <a:endParaRPr/>
          </a:p>
        </p:txBody>
      </p:sp>
      <p:pic>
        <p:nvPicPr>
          <p:cNvPr id="444" name="Google Shape;444;p60"/>
          <p:cNvPicPr preferRelativeResize="0"/>
          <p:nvPr/>
        </p:nvPicPr>
        <p:blipFill>
          <a:blip r:embed="rId3">
            <a:alphaModFix/>
          </a:blip>
          <a:stretch>
            <a:fillRect/>
          </a:stretch>
        </p:blipFill>
        <p:spPr>
          <a:xfrm>
            <a:off x="6764050" y="301924"/>
            <a:ext cx="2157126" cy="1346450"/>
          </a:xfrm>
          <a:prstGeom prst="rect">
            <a:avLst/>
          </a:prstGeom>
          <a:noFill/>
          <a:ln>
            <a:noFill/>
          </a:ln>
        </p:spPr>
      </p:pic>
      <p:sp>
        <p:nvSpPr>
          <p:cNvPr id="445" name="Google Shape;445;p60"/>
          <p:cNvSpPr txBox="1">
            <a:spLocks noGrp="1"/>
          </p:cNvSpPr>
          <p:nvPr>
            <p:ph type="body" idx="1"/>
          </p:nvPr>
        </p:nvSpPr>
        <p:spPr>
          <a:xfrm>
            <a:off x="311700" y="732950"/>
            <a:ext cx="6340200" cy="4159800"/>
          </a:xfrm>
          <a:prstGeom prst="rect">
            <a:avLst/>
          </a:prstGeom>
          <a:noFill/>
        </p:spPr>
        <p:txBody>
          <a:bodyPr spcFirstLastPara="1" wrap="square" lIns="91425" tIns="91425" rIns="91425" bIns="91425" anchor="t" anchorCtr="0">
            <a:noAutofit/>
          </a:bodyPr>
          <a:lstStyle/>
          <a:p>
            <a:pPr marL="0" lvl="0" indent="0" algn="l" rtl="0">
              <a:spcBef>
                <a:spcPts val="0"/>
              </a:spcBef>
              <a:spcAft>
                <a:spcPts val="0"/>
              </a:spcAft>
              <a:buNone/>
            </a:pPr>
            <a:r>
              <a:rPr lang="en-GB" sz="1200" b="1"/>
              <a:t>Currently I am a software developer and data analyst working with the Ambulance Service helping them forecast their demand which assists with deciding how many ambulances they put out ‘on the road’ every day.</a:t>
            </a:r>
            <a:endParaRPr sz="1200" b="1"/>
          </a:p>
          <a:p>
            <a:pPr marL="0" lvl="0" indent="0" algn="l" rtl="0">
              <a:spcBef>
                <a:spcPts val="1600"/>
              </a:spcBef>
              <a:spcAft>
                <a:spcPts val="0"/>
              </a:spcAft>
              <a:buNone/>
            </a:pPr>
            <a:r>
              <a:rPr lang="en-GB" sz="1200" b="1"/>
              <a:t>I started out with very few ‘O’ levels (GCSE) and joined the ambulance service many years ago as a Technician.  I then qualified as a Paramedic and moved up through the ranks, eventually becoming a Divisional Commander responsible for the operational management of three ambulance stations.</a:t>
            </a:r>
            <a:endParaRPr sz="1200" b="1"/>
          </a:p>
          <a:p>
            <a:pPr marL="0" lvl="0" indent="0" algn="l" rtl="0">
              <a:spcBef>
                <a:spcPts val="1600"/>
              </a:spcBef>
              <a:spcAft>
                <a:spcPts val="0"/>
              </a:spcAft>
              <a:buNone/>
            </a:pPr>
            <a:r>
              <a:rPr lang="en-GB" sz="1200" b="1"/>
              <a:t>Being a clinician in the ambulance service was a very rewarding role, helping people at times of crisis and treating injuries and illness.  It is a job where you can see the best and worst of people in all levels of society.  You end up working closely with the police, fire brigade and hospitals.  Level-headedness and problem solving are things that help you in the clinical role.</a:t>
            </a:r>
            <a:endParaRPr sz="1200" b="1"/>
          </a:p>
          <a:p>
            <a:pPr marL="0" lvl="0" indent="0" algn="l" rtl="0">
              <a:spcBef>
                <a:spcPts val="1600"/>
              </a:spcBef>
              <a:spcAft>
                <a:spcPts val="0"/>
              </a:spcAft>
              <a:buNone/>
            </a:pPr>
            <a:r>
              <a:rPr lang="en-GB" sz="1200" b="1"/>
              <a:t>I discovered late in my career that I rather enjoyed dealing with data and statistics and writing computer code which is why I do what I do now.  It is never too late to change direction and you will be amazed at the number of opportunities there are out there doing jobs you never dreamt about.  Be interested, apply yourself and good things will happen.</a:t>
            </a:r>
            <a:endParaRPr sz="1200" b="1"/>
          </a:p>
          <a:p>
            <a:pPr marL="0" lvl="0" indent="0" algn="l" rtl="0">
              <a:spcBef>
                <a:spcPts val="1600"/>
              </a:spcBef>
              <a:spcAft>
                <a:spcPts val="1600"/>
              </a:spcAft>
              <a:buNone/>
            </a:pPr>
            <a:endParaRPr/>
          </a:p>
        </p:txBody>
      </p:sp>
      <p:pic>
        <p:nvPicPr>
          <p:cNvPr id="446" name="Google Shape;446;p60"/>
          <p:cNvPicPr preferRelativeResize="0"/>
          <p:nvPr/>
        </p:nvPicPr>
        <p:blipFill rotWithShape="1">
          <a:blip r:embed="rId4">
            <a:alphaModFix/>
          </a:blip>
          <a:srcRect l="17190" r="19750"/>
          <a:stretch/>
        </p:blipFill>
        <p:spPr>
          <a:xfrm>
            <a:off x="6999800" y="2007000"/>
            <a:ext cx="1740276" cy="272287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61"/>
          <p:cNvSpPr txBox="1">
            <a:spLocks noGrp="1"/>
          </p:cNvSpPr>
          <p:nvPr>
            <p:ph type="body" idx="1"/>
          </p:nvPr>
        </p:nvSpPr>
        <p:spPr>
          <a:xfrm>
            <a:off x="2982000" y="799100"/>
            <a:ext cx="58503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600"/>
              <a:t>After leaving school with only a few qualifications, I had a sales career selling software to large corporations. </a:t>
            </a:r>
            <a:endParaRPr sz="1600"/>
          </a:p>
          <a:p>
            <a:pPr marL="0" lvl="0" indent="0" algn="l" rtl="0">
              <a:spcBef>
                <a:spcPts val="1600"/>
              </a:spcBef>
              <a:spcAft>
                <a:spcPts val="0"/>
              </a:spcAft>
              <a:buNone/>
            </a:pPr>
            <a:r>
              <a:rPr lang="en-GB" sz="1600"/>
              <a:t>I travelled around the country meeting a large range of people. I helped them make decisions on which software they should purchase. </a:t>
            </a:r>
            <a:endParaRPr sz="1600"/>
          </a:p>
          <a:p>
            <a:pPr marL="0" lvl="0" indent="0" algn="l" rtl="0">
              <a:spcBef>
                <a:spcPts val="1600"/>
              </a:spcBef>
              <a:spcAft>
                <a:spcPts val="0"/>
              </a:spcAft>
              <a:buNone/>
            </a:pPr>
            <a:r>
              <a:rPr lang="en-GB" sz="1600"/>
              <a:t>Some days I was office based while other days I had to drive across the country - I got to see lots of different places! Whilst on visits I would often need to drive 400 miles - listening to music helped the hours pass by!</a:t>
            </a:r>
            <a:endParaRPr sz="1600"/>
          </a:p>
          <a:p>
            <a:pPr marL="0" lvl="0" indent="0" algn="l" rtl="0">
              <a:spcBef>
                <a:spcPts val="1600"/>
              </a:spcBef>
              <a:spcAft>
                <a:spcPts val="1600"/>
              </a:spcAft>
              <a:buNone/>
            </a:pPr>
            <a:r>
              <a:rPr lang="en-GB" sz="1600"/>
              <a:t>There were highs and lows, I had a great feeling of success when someone bought (if they did, I earned extra money). I saved the extra money and bought some properties that I now rent out. </a:t>
            </a:r>
            <a:endParaRPr sz="1600"/>
          </a:p>
        </p:txBody>
      </p:sp>
      <p:pic>
        <p:nvPicPr>
          <p:cNvPr id="452" name="Google Shape;452;p61"/>
          <p:cNvPicPr preferRelativeResize="0"/>
          <p:nvPr/>
        </p:nvPicPr>
        <p:blipFill>
          <a:blip r:embed="rId3">
            <a:alphaModFix/>
          </a:blip>
          <a:stretch>
            <a:fillRect/>
          </a:stretch>
        </p:blipFill>
        <p:spPr>
          <a:xfrm>
            <a:off x="252125" y="1139600"/>
            <a:ext cx="2546425" cy="2181437"/>
          </a:xfrm>
          <a:prstGeom prst="rect">
            <a:avLst/>
          </a:prstGeom>
          <a:noFill/>
          <a:ln>
            <a:noFill/>
          </a:ln>
        </p:spPr>
      </p:pic>
      <p:pic>
        <p:nvPicPr>
          <p:cNvPr id="453" name="Google Shape;453;p61"/>
          <p:cNvPicPr preferRelativeResize="0"/>
          <p:nvPr/>
        </p:nvPicPr>
        <p:blipFill>
          <a:blip r:embed="rId4">
            <a:alphaModFix/>
          </a:blip>
          <a:stretch>
            <a:fillRect/>
          </a:stretch>
        </p:blipFill>
        <p:spPr>
          <a:xfrm>
            <a:off x="753625" y="3583598"/>
            <a:ext cx="1543431" cy="1426900"/>
          </a:xfrm>
          <a:prstGeom prst="rect">
            <a:avLst/>
          </a:prstGeom>
          <a:noFill/>
          <a:ln>
            <a:noFill/>
          </a:ln>
        </p:spPr>
      </p:pic>
      <p:sp>
        <p:nvSpPr>
          <p:cNvPr id="454" name="Google Shape;454;p61"/>
          <p:cNvSpPr/>
          <p:nvPr/>
        </p:nvSpPr>
        <p:spPr>
          <a:xfrm>
            <a:off x="1043450" y="149051"/>
            <a:ext cx="7348576" cy="571400"/>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Software Sales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58"/>
        <p:cNvGrpSpPr/>
        <p:nvPr/>
      </p:nvGrpSpPr>
      <p:grpSpPr>
        <a:xfrm>
          <a:off x="0" y="0"/>
          <a:ext cx="0" cy="0"/>
          <a:chOff x="0" y="0"/>
          <a:chExt cx="0" cy="0"/>
        </a:xfrm>
      </p:grpSpPr>
      <p:pic>
        <p:nvPicPr>
          <p:cNvPr id="459" name="Google Shape;459;p62" descr="Wiltshire Police - Wikipedia"/>
          <p:cNvPicPr preferRelativeResize="0"/>
          <p:nvPr/>
        </p:nvPicPr>
        <p:blipFill>
          <a:blip r:embed="rId3">
            <a:alphaModFix/>
          </a:blip>
          <a:stretch>
            <a:fillRect/>
          </a:stretch>
        </p:blipFill>
        <p:spPr>
          <a:xfrm>
            <a:off x="7434125" y="609625"/>
            <a:ext cx="1425950" cy="1773600"/>
          </a:xfrm>
          <a:prstGeom prst="rect">
            <a:avLst/>
          </a:prstGeom>
          <a:noFill/>
          <a:ln>
            <a:noFill/>
          </a:ln>
        </p:spPr>
      </p:pic>
      <p:sp>
        <p:nvSpPr>
          <p:cNvPr id="460" name="Google Shape;460;p62"/>
          <p:cNvSpPr txBox="1">
            <a:spLocks noGrp="1"/>
          </p:cNvSpPr>
          <p:nvPr>
            <p:ph type="title"/>
          </p:nvPr>
        </p:nvSpPr>
        <p:spPr>
          <a:xfrm>
            <a:off x="40600" y="4017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Merriweather Black"/>
                <a:ea typeface="Merriweather Black"/>
                <a:cs typeface="Merriweather Black"/>
                <a:sym typeface="Merriweather Black"/>
              </a:rPr>
              <a:t>Police Officer</a:t>
            </a:r>
            <a:endParaRPr>
              <a:latin typeface="Merriweather Black"/>
              <a:ea typeface="Merriweather Black"/>
              <a:cs typeface="Merriweather Black"/>
              <a:sym typeface="Merriweather Black"/>
            </a:endParaRPr>
          </a:p>
        </p:txBody>
      </p:sp>
      <p:sp>
        <p:nvSpPr>
          <p:cNvPr id="461" name="Google Shape;461;p62"/>
          <p:cNvSpPr txBox="1">
            <a:spLocks noGrp="1"/>
          </p:cNvSpPr>
          <p:nvPr>
            <p:ph type="body" idx="1"/>
          </p:nvPr>
        </p:nvSpPr>
        <p:spPr>
          <a:xfrm>
            <a:off x="40600" y="886175"/>
            <a:ext cx="7572300" cy="632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b="1" i="1">
                <a:solidFill>
                  <a:srgbClr val="000000"/>
                </a:solidFill>
                <a:latin typeface="Merriweather"/>
                <a:ea typeface="Merriweather"/>
                <a:cs typeface="Merriweather"/>
                <a:sym typeface="Merriweather"/>
              </a:rPr>
              <a:t>My name is Sam, I am a Police Officer with Wiltshire Police and I patrol the Swindon area. It was always my dream to be a Police Officer, ever since I was 3 yrs old!!</a:t>
            </a:r>
            <a:endParaRPr sz="1400" b="1" i="1">
              <a:solidFill>
                <a:srgbClr val="000000"/>
              </a:solidFill>
              <a:latin typeface="Merriweather"/>
              <a:ea typeface="Merriweather"/>
              <a:cs typeface="Merriweather"/>
              <a:sym typeface="Merriweather"/>
            </a:endParaRPr>
          </a:p>
          <a:p>
            <a:pPr marL="0" lvl="0" indent="0" algn="l" rtl="0">
              <a:spcBef>
                <a:spcPts val="1600"/>
              </a:spcBef>
              <a:spcAft>
                <a:spcPts val="1600"/>
              </a:spcAft>
              <a:buNone/>
            </a:pPr>
            <a:endParaRPr sz="1400">
              <a:latin typeface="Merriweather"/>
              <a:ea typeface="Merriweather"/>
              <a:cs typeface="Merriweather"/>
              <a:sym typeface="Merriweather"/>
            </a:endParaRPr>
          </a:p>
        </p:txBody>
      </p:sp>
      <p:sp>
        <p:nvSpPr>
          <p:cNvPr id="462" name="Google Shape;462;p62"/>
          <p:cNvSpPr txBox="1"/>
          <p:nvPr/>
        </p:nvSpPr>
        <p:spPr>
          <a:xfrm>
            <a:off x="40600" y="3235225"/>
            <a:ext cx="4851900" cy="980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Clr>
                <a:schemeClr val="dk1"/>
              </a:buClr>
              <a:buSzPts val="1100"/>
              <a:buFont typeface="Arial"/>
              <a:buNone/>
            </a:pPr>
            <a:r>
              <a:rPr lang="en-GB" sz="1000" b="1">
                <a:latin typeface="Merriweather"/>
                <a:ea typeface="Merriweather"/>
                <a:cs typeface="Merriweather"/>
                <a:sym typeface="Merriweather"/>
              </a:rPr>
              <a:t>My background</a:t>
            </a:r>
            <a:r>
              <a:rPr lang="en-GB" sz="1000">
                <a:latin typeface="Merriweather"/>
                <a:ea typeface="Merriweather"/>
                <a:cs typeface="Merriweather"/>
                <a:sym typeface="Merriweather"/>
              </a:rPr>
              <a:t>…I studied Public Services at college and went on to study Police Studies at University too. After University I worked in the Police Control Room answering 999 and 101 telephone calls, and taking crime reports from members of the public.</a:t>
            </a:r>
            <a:endParaRPr sz="1000">
              <a:latin typeface="Merriweather"/>
              <a:ea typeface="Merriweather"/>
              <a:cs typeface="Merriweather"/>
              <a:sym typeface="Merriweather"/>
            </a:endParaRPr>
          </a:p>
        </p:txBody>
      </p:sp>
      <p:sp>
        <p:nvSpPr>
          <p:cNvPr id="463" name="Google Shape;463;p62"/>
          <p:cNvSpPr txBox="1"/>
          <p:nvPr/>
        </p:nvSpPr>
        <p:spPr>
          <a:xfrm>
            <a:off x="3028100" y="2332750"/>
            <a:ext cx="5978100" cy="86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a:latin typeface="Merriweather Light"/>
                <a:ea typeface="Merriweather Light"/>
                <a:cs typeface="Merriweather Light"/>
                <a:sym typeface="Merriweather Light"/>
              </a:rPr>
              <a:t>Being a Police Officer is a very interesting and varied job. Every day is different and you never know what you’ll be doing from one day to another. You could be arresting and interviewing a suspect, directing traffic around a crash, or taking a statement from a someone who has had their house broken into. It is very rewarding because you help people and protect them from harm.</a:t>
            </a:r>
            <a:endParaRPr sz="1000">
              <a:latin typeface="Merriweather Light"/>
              <a:ea typeface="Merriweather Light"/>
              <a:cs typeface="Merriweather Light"/>
              <a:sym typeface="Merriweather Light"/>
            </a:endParaRPr>
          </a:p>
        </p:txBody>
      </p:sp>
      <p:sp>
        <p:nvSpPr>
          <p:cNvPr id="464" name="Google Shape;464;p62"/>
          <p:cNvSpPr txBox="1"/>
          <p:nvPr/>
        </p:nvSpPr>
        <p:spPr>
          <a:xfrm>
            <a:off x="1950" y="4012700"/>
            <a:ext cx="5828700" cy="632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a:latin typeface="Merriweather"/>
                <a:ea typeface="Merriweather"/>
                <a:cs typeface="Merriweather"/>
                <a:sym typeface="Merriweather"/>
              </a:rPr>
              <a:t>TASK - make a list of the different types of crimes and incidents that a Police Officer would attend and investigate….</a:t>
            </a:r>
            <a:endParaRPr b="1">
              <a:latin typeface="Merriweather"/>
              <a:ea typeface="Merriweather"/>
              <a:cs typeface="Merriweather"/>
              <a:sym typeface="Merriweather"/>
            </a:endParaRPr>
          </a:p>
        </p:txBody>
      </p:sp>
      <p:sp>
        <p:nvSpPr>
          <p:cNvPr id="465" name="Google Shape;465;p62"/>
          <p:cNvSpPr txBox="1"/>
          <p:nvPr/>
        </p:nvSpPr>
        <p:spPr>
          <a:xfrm>
            <a:off x="2967775" y="1455700"/>
            <a:ext cx="5892300" cy="86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b="1">
                <a:latin typeface="Merriweather"/>
                <a:ea typeface="Merriweather"/>
                <a:cs typeface="Merriweather"/>
                <a:sym typeface="Merriweather"/>
              </a:rPr>
              <a:t>What does a Police Officer do?</a:t>
            </a:r>
            <a:endParaRPr sz="1000" b="1">
              <a:latin typeface="Merriweather"/>
              <a:ea typeface="Merriweather"/>
              <a:cs typeface="Merriweather"/>
              <a:sym typeface="Merriweather"/>
            </a:endParaRPr>
          </a:p>
          <a:p>
            <a:pPr marL="457200" lvl="0" indent="-292100" algn="l" rtl="0">
              <a:spcBef>
                <a:spcPts val="0"/>
              </a:spcBef>
              <a:spcAft>
                <a:spcPts val="0"/>
              </a:spcAft>
              <a:buSzPts val="1000"/>
              <a:buFont typeface="Merriweather Light"/>
              <a:buChar char="●"/>
            </a:pPr>
            <a:r>
              <a:rPr lang="en-GB" sz="1000">
                <a:latin typeface="Merriweather Light"/>
                <a:ea typeface="Merriweather Light"/>
                <a:cs typeface="Merriweather Light"/>
                <a:sym typeface="Merriweather Light"/>
              </a:rPr>
              <a:t>Protect the public from violence</a:t>
            </a:r>
            <a:endParaRPr sz="1000">
              <a:latin typeface="Merriweather Light"/>
              <a:ea typeface="Merriweather Light"/>
              <a:cs typeface="Merriweather Light"/>
              <a:sym typeface="Merriweather Light"/>
            </a:endParaRPr>
          </a:p>
          <a:p>
            <a:pPr marL="457200" lvl="0" indent="-292100" algn="l" rtl="0">
              <a:spcBef>
                <a:spcPts val="0"/>
              </a:spcBef>
              <a:spcAft>
                <a:spcPts val="0"/>
              </a:spcAft>
              <a:buSzPts val="1000"/>
              <a:buFont typeface="Merriweather Light"/>
              <a:buChar char="●"/>
            </a:pPr>
            <a:r>
              <a:rPr lang="en-GB" sz="1000">
                <a:latin typeface="Merriweather Light"/>
                <a:ea typeface="Merriweather Light"/>
                <a:cs typeface="Merriweather Light"/>
                <a:sym typeface="Merriweather Light"/>
              </a:rPr>
              <a:t>Provide a reassuring presence in the community</a:t>
            </a:r>
            <a:endParaRPr sz="1000">
              <a:latin typeface="Merriweather Light"/>
              <a:ea typeface="Merriweather Light"/>
              <a:cs typeface="Merriweather Light"/>
              <a:sym typeface="Merriweather Light"/>
            </a:endParaRPr>
          </a:p>
          <a:p>
            <a:pPr marL="457200" lvl="0" indent="-292100" algn="l" rtl="0">
              <a:spcBef>
                <a:spcPts val="0"/>
              </a:spcBef>
              <a:spcAft>
                <a:spcPts val="0"/>
              </a:spcAft>
              <a:buSzPts val="1000"/>
              <a:buFont typeface="Merriweather Light"/>
              <a:buChar char="●"/>
            </a:pPr>
            <a:r>
              <a:rPr lang="en-GB" sz="1000">
                <a:latin typeface="Merriweather Light"/>
                <a:ea typeface="Merriweather Light"/>
                <a:cs typeface="Merriweather Light"/>
                <a:sym typeface="Merriweather Light"/>
              </a:rPr>
              <a:t>Support victims of crime and those that have witnessed a crime</a:t>
            </a:r>
            <a:endParaRPr sz="1000">
              <a:latin typeface="Merriweather Light"/>
              <a:ea typeface="Merriweather Light"/>
              <a:cs typeface="Merriweather Light"/>
              <a:sym typeface="Merriweather Light"/>
            </a:endParaRPr>
          </a:p>
          <a:p>
            <a:pPr marL="457200" lvl="0" indent="-292100" algn="l" rtl="0">
              <a:spcBef>
                <a:spcPts val="0"/>
              </a:spcBef>
              <a:spcAft>
                <a:spcPts val="0"/>
              </a:spcAft>
              <a:buSzPts val="1000"/>
              <a:buFont typeface="Merriweather Light"/>
              <a:buChar char="●"/>
            </a:pPr>
            <a:r>
              <a:rPr lang="en-GB" sz="1000">
                <a:latin typeface="Merriweather Light"/>
                <a:ea typeface="Merriweather Light"/>
                <a:cs typeface="Merriweather Light"/>
                <a:sym typeface="Merriweather Light"/>
              </a:rPr>
              <a:t>Investigate crime</a:t>
            </a:r>
            <a:endParaRPr sz="1000">
              <a:latin typeface="Merriweather Light"/>
              <a:ea typeface="Merriweather Light"/>
              <a:cs typeface="Merriweather Light"/>
              <a:sym typeface="Merriweather Light"/>
            </a:endParaRPr>
          </a:p>
        </p:txBody>
      </p:sp>
      <p:pic>
        <p:nvPicPr>
          <p:cNvPr id="466" name="Google Shape;466;p62"/>
          <p:cNvPicPr preferRelativeResize="0"/>
          <p:nvPr/>
        </p:nvPicPr>
        <p:blipFill rotWithShape="1">
          <a:blip r:embed="rId4">
            <a:alphaModFix/>
          </a:blip>
          <a:srcRect t="1109" b="74720"/>
          <a:stretch/>
        </p:blipFill>
        <p:spPr>
          <a:xfrm>
            <a:off x="0" y="71400"/>
            <a:ext cx="9144000" cy="420300"/>
          </a:xfrm>
          <a:prstGeom prst="rect">
            <a:avLst/>
          </a:prstGeom>
          <a:noFill/>
          <a:ln>
            <a:noFill/>
          </a:ln>
        </p:spPr>
      </p:pic>
      <p:pic>
        <p:nvPicPr>
          <p:cNvPr id="467" name="Google Shape;467;p62"/>
          <p:cNvPicPr preferRelativeResize="0"/>
          <p:nvPr/>
        </p:nvPicPr>
        <p:blipFill rotWithShape="1">
          <a:blip r:embed="rId4">
            <a:alphaModFix/>
          </a:blip>
          <a:srcRect t="1109" b="74720"/>
          <a:stretch/>
        </p:blipFill>
        <p:spPr>
          <a:xfrm>
            <a:off x="0" y="4721000"/>
            <a:ext cx="9144000" cy="420300"/>
          </a:xfrm>
          <a:prstGeom prst="rect">
            <a:avLst/>
          </a:prstGeom>
          <a:noFill/>
          <a:ln>
            <a:noFill/>
          </a:ln>
        </p:spPr>
      </p:pic>
      <p:pic>
        <p:nvPicPr>
          <p:cNvPr id="468" name="Google Shape;468;p62"/>
          <p:cNvPicPr preferRelativeResize="0"/>
          <p:nvPr/>
        </p:nvPicPr>
        <p:blipFill>
          <a:blip r:embed="rId5">
            <a:alphaModFix/>
          </a:blip>
          <a:stretch>
            <a:fillRect/>
          </a:stretch>
        </p:blipFill>
        <p:spPr>
          <a:xfrm>
            <a:off x="141326" y="1531900"/>
            <a:ext cx="2826450" cy="1588810"/>
          </a:xfrm>
          <a:prstGeom prst="rect">
            <a:avLst/>
          </a:prstGeom>
          <a:noFill/>
          <a:ln>
            <a:noFill/>
          </a:ln>
        </p:spPr>
      </p:pic>
      <p:pic>
        <p:nvPicPr>
          <p:cNvPr id="469" name="Google Shape;469;p62"/>
          <p:cNvPicPr preferRelativeResize="0"/>
          <p:nvPr/>
        </p:nvPicPr>
        <p:blipFill>
          <a:blip r:embed="rId6">
            <a:alphaModFix/>
          </a:blip>
          <a:stretch>
            <a:fillRect/>
          </a:stretch>
        </p:blipFill>
        <p:spPr>
          <a:xfrm>
            <a:off x="6176725" y="3053874"/>
            <a:ext cx="2425611" cy="15888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pic>
        <p:nvPicPr>
          <p:cNvPr id="474" name="Google Shape;474;p63"/>
          <p:cNvPicPr preferRelativeResize="0"/>
          <p:nvPr/>
        </p:nvPicPr>
        <p:blipFill rotWithShape="1">
          <a:blip r:embed="rId3">
            <a:alphaModFix amt="34000"/>
          </a:blip>
          <a:srcRect t="-6428"/>
          <a:stretch/>
        </p:blipFill>
        <p:spPr>
          <a:xfrm>
            <a:off x="34800" y="0"/>
            <a:ext cx="9144000" cy="5143500"/>
          </a:xfrm>
          <a:prstGeom prst="rect">
            <a:avLst/>
          </a:prstGeom>
          <a:noFill/>
          <a:ln>
            <a:noFill/>
          </a:ln>
        </p:spPr>
      </p:pic>
      <p:sp>
        <p:nvSpPr>
          <p:cNvPr id="475" name="Google Shape;475;p63"/>
          <p:cNvSpPr txBox="1">
            <a:spLocks noGrp="1"/>
          </p:cNvSpPr>
          <p:nvPr>
            <p:ph type="title"/>
          </p:nvPr>
        </p:nvSpPr>
        <p:spPr>
          <a:xfrm>
            <a:off x="346500" y="5117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rgbClr val="0000FF"/>
                </a:solidFill>
              </a:rPr>
              <a:t>Aircraft Maintenance Engineer</a:t>
            </a:r>
            <a:endParaRPr b="1">
              <a:solidFill>
                <a:srgbClr val="0000FF"/>
              </a:solidFill>
            </a:endParaRPr>
          </a:p>
        </p:txBody>
      </p:sp>
      <p:pic>
        <p:nvPicPr>
          <p:cNvPr id="476" name="Google Shape;476;p63"/>
          <p:cNvPicPr preferRelativeResize="0"/>
          <p:nvPr/>
        </p:nvPicPr>
        <p:blipFill>
          <a:blip r:embed="rId4">
            <a:alphaModFix/>
          </a:blip>
          <a:stretch>
            <a:fillRect/>
          </a:stretch>
        </p:blipFill>
        <p:spPr>
          <a:xfrm>
            <a:off x="3487300" y="4124275"/>
            <a:ext cx="5656700" cy="1019225"/>
          </a:xfrm>
          <a:prstGeom prst="rect">
            <a:avLst/>
          </a:prstGeom>
          <a:noFill/>
          <a:ln>
            <a:noFill/>
          </a:ln>
          <a:effectLst>
            <a:outerShdw blurRad="1171575" dist="295275" dir="780000" algn="bl" rotWithShape="0">
              <a:srgbClr val="000000"/>
            </a:outerShdw>
          </a:effectLst>
        </p:spPr>
      </p:pic>
      <p:sp>
        <p:nvSpPr>
          <p:cNvPr id="477" name="Google Shape;477;p63"/>
          <p:cNvSpPr txBox="1"/>
          <p:nvPr/>
        </p:nvSpPr>
        <p:spPr>
          <a:xfrm>
            <a:off x="3661300" y="4548425"/>
            <a:ext cx="1531200" cy="46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a:t>Can you make a plane?</a:t>
            </a:r>
            <a:endParaRPr b="1"/>
          </a:p>
        </p:txBody>
      </p:sp>
      <p:sp>
        <p:nvSpPr>
          <p:cNvPr id="478" name="Google Shape;478;p63"/>
          <p:cNvSpPr txBox="1"/>
          <p:nvPr/>
        </p:nvSpPr>
        <p:spPr>
          <a:xfrm>
            <a:off x="7842300" y="4593650"/>
            <a:ext cx="1301700" cy="49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a:t>How far will it fly?</a:t>
            </a:r>
            <a:endParaRPr b="1"/>
          </a:p>
        </p:txBody>
      </p:sp>
      <p:pic>
        <p:nvPicPr>
          <p:cNvPr id="479" name="Google Shape;479;p63"/>
          <p:cNvPicPr preferRelativeResize="0"/>
          <p:nvPr/>
        </p:nvPicPr>
        <p:blipFill>
          <a:blip r:embed="rId5">
            <a:alphaModFix/>
          </a:blip>
          <a:stretch>
            <a:fillRect/>
          </a:stretch>
        </p:blipFill>
        <p:spPr>
          <a:xfrm>
            <a:off x="76550" y="51200"/>
            <a:ext cx="1893025" cy="679626"/>
          </a:xfrm>
          <a:prstGeom prst="rect">
            <a:avLst/>
          </a:prstGeom>
          <a:noFill/>
          <a:ln>
            <a:noFill/>
          </a:ln>
          <a:effectLst>
            <a:outerShdw blurRad="57150" dist="19050" dir="5400000" algn="bl" rotWithShape="0">
              <a:srgbClr val="000000">
                <a:alpha val="94000"/>
              </a:srgbClr>
            </a:outerShdw>
          </a:effectLst>
        </p:spPr>
      </p:pic>
      <p:pic>
        <p:nvPicPr>
          <p:cNvPr id="480" name="Google Shape;480;p63"/>
          <p:cNvPicPr preferRelativeResize="0"/>
          <p:nvPr/>
        </p:nvPicPr>
        <p:blipFill>
          <a:blip r:embed="rId6">
            <a:alphaModFix/>
          </a:blip>
          <a:stretch>
            <a:fillRect/>
          </a:stretch>
        </p:blipFill>
        <p:spPr>
          <a:xfrm>
            <a:off x="76550" y="1354350"/>
            <a:ext cx="1893024" cy="1217400"/>
          </a:xfrm>
          <a:prstGeom prst="rect">
            <a:avLst/>
          </a:prstGeom>
          <a:noFill/>
          <a:ln>
            <a:noFill/>
          </a:ln>
          <a:effectLst>
            <a:outerShdw blurRad="57150" dist="19050" dir="5400000" algn="bl" rotWithShape="0">
              <a:srgbClr val="000000">
                <a:alpha val="94000"/>
              </a:srgbClr>
            </a:outerShdw>
          </a:effectLst>
        </p:spPr>
      </p:pic>
      <p:sp>
        <p:nvSpPr>
          <p:cNvPr id="481" name="Google Shape;481;p63"/>
          <p:cNvSpPr txBox="1"/>
          <p:nvPr/>
        </p:nvSpPr>
        <p:spPr>
          <a:xfrm>
            <a:off x="292325" y="2996875"/>
            <a:ext cx="1976700" cy="191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You’ll need</a:t>
            </a:r>
            <a:r>
              <a:rPr lang="en-GB"/>
              <a:t>: </a:t>
            </a:r>
            <a:endParaRPr/>
          </a:p>
          <a:p>
            <a:pPr marL="0" lvl="0" indent="0" algn="l" rtl="0">
              <a:spcBef>
                <a:spcPts val="0"/>
              </a:spcBef>
              <a:spcAft>
                <a:spcPts val="0"/>
              </a:spcAft>
              <a:buNone/>
            </a:pPr>
            <a:r>
              <a:rPr lang="en-GB"/>
              <a:t>GCSEs</a:t>
            </a:r>
            <a:endParaRPr/>
          </a:p>
          <a:p>
            <a:pPr marL="0" lvl="0" indent="0" algn="l" rtl="0">
              <a:spcBef>
                <a:spcPts val="0"/>
              </a:spcBef>
              <a:spcAft>
                <a:spcPts val="0"/>
              </a:spcAft>
              <a:buNone/>
            </a:pPr>
            <a:r>
              <a:rPr lang="en-GB"/>
              <a:t>A Levels</a:t>
            </a:r>
            <a:endParaRPr/>
          </a:p>
          <a:p>
            <a:pPr marL="0" lvl="0" indent="0" algn="l" rtl="0">
              <a:spcBef>
                <a:spcPts val="0"/>
              </a:spcBef>
              <a:spcAft>
                <a:spcPts val="0"/>
              </a:spcAft>
              <a:buNone/>
            </a:pPr>
            <a:r>
              <a:rPr lang="en-GB"/>
              <a:t>Degree or Aircraft Maintenance licence issued by the Civil Aviation Authority (CAA).</a:t>
            </a:r>
            <a:endParaRPr/>
          </a:p>
        </p:txBody>
      </p:sp>
      <p:sp>
        <p:nvSpPr>
          <p:cNvPr id="482" name="Google Shape;482;p63"/>
          <p:cNvSpPr txBox="1"/>
          <p:nvPr/>
        </p:nvSpPr>
        <p:spPr>
          <a:xfrm>
            <a:off x="0" y="649363"/>
            <a:ext cx="9144000" cy="679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b="1"/>
              <a:t>We get aircraft ready to go on their next flight, this could be as simple as refueling to major repairs that takes months to complete.</a:t>
            </a:r>
            <a:r>
              <a:rPr lang="en-GB">
                <a:solidFill>
                  <a:srgbClr val="434343"/>
                </a:solidFill>
              </a:rPr>
              <a:t>			</a:t>
            </a:r>
            <a:endParaRPr>
              <a:solidFill>
                <a:srgbClr val="434343"/>
              </a:solidFill>
            </a:endParaRPr>
          </a:p>
          <a:p>
            <a:pPr marL="0" lvl="0" indent="0" algn="l" rtl="0">
              <a:lnSpc>
                <a:spcPct val="115000"/>
              </a:lnSpc>
              <a:spcBef>
                <a:spcPts val="1600"/>
              </a:spcBef>
              <a:spcAft>
                <a:spcPts val="0"/>
              </a:spcAft>
              <a:buClr>
                <a:schemeClr val="dk1"/>
              </a:buClr>
              <a:buSzPts val="1100"/>
              <a:buFont typeface="Arial"/>
              <a:buNone/>
            </a:pPr>
            <a:endParaRPr>
              <a:solidFill>
                <a:srgbClr val="434343"/>
              </a:solidFill>
            </a:endParaRPr>
          </a:p>
          <a:p>
            <a:pPr marL="0" lvl="0" indent="0" algn="l" rtl="0">
              <a:spcBef>
                <a:spcPts val="1600"/>
              </a:spcBef>
              <a:spcAft>
                <a:spcPts val="0"/>
              </a:spcAft>
              <a:buNone/>
            </a:pPr>
            <a:endParaRPr/>
          </a:p>
        </p:txBody>
      </p:sp>
      <p:sp>
        <p:nvSpPr>
          <p:cNvPr id="483" name="Google Shape;483;p63"/>
          <p:cNvSpPr txBox="1"/>
          <p:nvPr/>
        </p:nvSpPr>
        <p:spPr>
          <a:xfrm>
            <a:off x="2053100" y="1224975"/>
            <a:ext cx="2603100" cy="126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a:t>We fly around the world fixing the aircraft wherever they land; staying in great hotels and enjoying the local culture.</a:t>
            </a:r>
            <a:endParaRPr b="1"/>
          </a:p>
        </p:txBody>
      </p:sp>
      <p:pic>
        <p:nvPicPr>
          <p:cNvPr id="484" name="Google Shape;484;p63"/>
          <p:cNvPicPr preferRelativeResize="0"/>
          <p:nvPr/>
        </p:nvPicPr>
        <p:blipFill>
          <a:blip r:embed="rId7">
            <a:alphaModFix/>
          </a:blip>
          <a:stretch>
            <a:fillRect/>
          </a:stretch>
        </p:blipFill>
        <p:spPr>
          <a:xfrm>
            <a:off x="6918112" y="2798688"/>
            <a:ext cx="1976699" cy="1216965"/>
          </a:xfrm>
          <a:prstGeom prst="rect">
            <a:avLst/>
          </a:prstGeom>
          <a:noFill/>
          <a:ln>
            <a:noFill/>
          </a:ln>
          <a:effectLst>
            <a:outerShdw blurRad="57150" dist="19050" dir="5400000" algn="bl" rotWithShape="0">
              <a:srgbClr val="000000">
                <a:alpha val="94000"/>
              </a:srgbClr>
            </a:outerShdw>
          </a:effectLst>
        </p:spPr>
      </p:pic>
      <p:pic>
        <p:nvPicPr>
          <p:cNvPr id="485" name="Google Shape;485;p63"/>
          <p:cNvPicPr preferRelativeResize="0"/>
          <p:nvPr/>
        </p:nvPicPr>
        <p:blipFill>
          <a:blip r:embed="rId8">
            <a:alphaModFix/>
          </a:blip>
          <a:stretch>
            <a:fillRect/>
          </a:stretch>
        </p:blipFill>
        <p:spPr>
          <a:xfrm>
            <a:off x="2197120" y="4052975"/>
            <a:ext cx="1030150" cy="957761"/>
          </a:xfrm>
          <a:prstGeom prst="rect">
            <a:avLst/>
          </a:prstGeom>
          <a:noFill/>
          <a:ln>
            <a:noFill/>
          </a:ln>
          <a:effectLst>
            <a:outerShdw blurRad="57150" dist="19050" dir="5400000" algn="bl" rotWithShape="0">
              <a:srgbClr val="000000">
                <a:alpha val="94000"/>
              </a:srgbClr>
            </a:outerShdw>
          </a:effectLst>
        </p:spPr>
      </p:pic>
      <p:pic>
        <p:nvPicPr>
          <p:cNvPr id="486" name="Google Shape;486;p63"/>
          <p:cNvPicPr preferRelativeResize="0"/>
          <p:nvPr/>
        </p:nvPicPr>
        <p:blipFill>
          <a:blip r:embed="rId9">
            <a:alphaModFix/>
          </a:blip>
          <a:stretch>
            <a:fillRect/>
          </a:stretch>
        </p:blipFill>
        <p:spPr>
          <a:xfrm>
            <a:off x="7290224" y="51188"/>
            <a:ext cx="1340225" cy="572675"/>
          </a:xfrm>
          <a:prstGeom prst="rect">
            <a:avLst/>
          </a:prstGeom>
          <a:noFill/>
          <a:ln>
            <a:noFill/>
          </a:ln>
          <a:effectLst>
            <a:outerShdw blurRad="57150" dist="19050" dir="5400000" algn="bl" rotWithShape="0">
              <a:srgbClr val="000000">
                <a:alpha val="94000"/>
              </a:srgbClr>
            </a:outerShdw>
          </a:effectLst>
        </p:spPr>
      </p:pic>
      <p:pic>
        <p:nvPicPr>
          <p:cNvPr id="487" name="Google Shape;487;p63"/>
          <p:cNvPicPr preferRelativeResize="0"/>
          <p:nvPr/>
        </p:nvPicPr>
        <p:blipFill>
          <a:blip r:embed="rId10">
            <a:alphaModFix/>
          </a:blip>
          <a:stretch>
            <a:fillRect/>
          </a:stretch>
        </p:blipFill>
        <p:spPr>
          <a:xfrm>
            <a:off x="5280100" y="1131650"/>
            <a:ext cx="2173973" cy="1217400"/>
          </a:xfrm>
          <a:prstGeom prst="rect">
            <a:avLst/>
          </a:prstGeom>
          <a:noFill/>
          <a:ln>
            <a:noFill/>
          </a:ln>
          <a:effectLst>
            <a:outerShdw blurRad="57150" dist="19050" dir="5400000" algn="bl" rotWithShape="0">
              <a:srgbClr val="000000">
                <a:alpha val="50000"/>
              </a:srgbClr>
            </a:outerShdw>
          </a:effectLst>
        </p:spPr>
      </p:pic>
      <p:pic>
        <p:nvPicPr>
          <p:cNvPr id="488" name="Google Shape;488;p63"/>
          <p:cNvPicPr preferRelativeResize="0"/>
          <p:nvPr/>
        </p:nvPicPr>
        <p:blipFill>
          <a:blip r:embed="rId11">
            <a:alphaModFix/>
          </a:blip>
          <a:stretch>
            <a:fillRect/>
          </a:stretch>
        </p:blipFill>
        <p:spPr>
          <a:xfrm>
            <a:off x="3781260" y="2460397"/>
            <a:ext cx="2153861" cy="1217400"/>
          </a:xfrm>
          <a:prstGeom prst="rect">
            <a:avLst/>
          </a:prstGeom>
          <a:noFill/>
          <a:ln>
            <a:noFill/>
          </a:ln>
          <a:effectLst>
            <a:outerShdw blurRad="57150" dist="19050" dir="5400000" algn="bl" rotWithShape="0">
              <a:srgbClr val="000000">
                <a:alpha val="50000"/>
              </a:srgbClr>
            </a:outerShdw>
          </a:effectLst>
        </p:spPr>
      </p:pic>
      <p:sp>
        <p:nvSpPr>
          <p:cNvPr id="489" name="Google Shape;489;p63"/>
          <p:cNvSpPr txBox="1"/>
          <p:nvPr/>
        </p:nvSpPr>
        <p:spPr>
          <a:xfrm rot="-1438">
            <a:off x="5399957" y="3789449"/>
            <a:ext cx="1434000" cy="46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FFFF00"/>
                </a:solidFill>
                <a:latin typeface="Permanent Marker"/>
                <a:ea typeface="Permanent Marker"/>
                <a:cs typeface="Permanent Marker"/>
                <a:sym typeface="Permanent Marker"/>
              </a:rPr>
              <a:t>Have a go!</a:t>
            </a:r>
            <a:endParaRPr>
              <a:solidFill>
                <a:srgbClr val="FFFF00"/>
              </a:solidFill>
              <a:latin typeface="Permanent Marker"/>
              <a:ea typeface="Permanent Marker"/>
              <a:cs typeface="Permanent Marker"/>
              <a:sym typeface="Permanent Marke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434343"/>
        </a:solidFill>
        <a:effectLst/>
      </p:bgPr>
    </p:bg>
    <p:spTree>
      <p:nvGrpSpPr>
        <p:cNvPr id="1" name="Shape 493"/>
        <p:cNvGrpSpPr/>
        <p:nvPr/>
      </p:nvGrpSpPr>
      <p:grpSpPr>
        <a:xfrm>
          <a:off x="0" y="0"/>
          <a:ext cx="0" cy="0"/>
          <a:chOff x="0" y="0"/>
          <a:chExt cx="0" cy="0"/>
        </a:xfrm>
      </p:grpSpPr>
      <p:sp>
        <p:nvSpPr>
          <p:cNvPr id="494" name="Google Shape;494;p64"/>
          <p:cNvSpPr txBox="1">
            <a:spLocks noGrp="1"/>
          </p:cNvSpPr>
          <p:nvPr>
            <p:ph type="title"/>
          </p:nvPr>
        </p:nvSpPr>
        <p:spPr>
          <a:xfrm>
            <a:off x="182800" y="115600"/>
            <a:ext cx="2794500" cy="435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b="1">
                <a:solidFill>
                  <a:srgbClr val="FFFFFF"/>
                </a:solidFill>
              </a:rPr>
              <a:t>Graphic Design</a:t>
            </a:r>
            <a:endParaRPr sz="2400" b="1">
              <a:solidFill>
                <a:srgbClr val="FFFFFF"/>
              </a:solidFill>
            </a:endParaRPr>
          </a:p>
        </p:txBody>
      </p:sp>
      <p:sp>
        <p:nvSpPr>
          <p:cNvPr id="495" name="Google Shape;495;p64"/>
          <p:cNvSpPr txBox="1">
            <a:spLocks noGrp="1"/>
          </p:cNvSpPr>
          <p:nvPr>
            <p:ph type="body" idx="1"/>
          </p:nvPr>
        </p:nvSpPr>
        <p:spPr>
          <a:xfrm>
            <a:off x="182800" y="2156250"/>
            <a:ext cx="4465500" cy="1293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rgbClr val="FFFFFF"/>
                </a:solidFill>
              </a:rPr>
              <a:t>I worked in London for a Design company who make custom clothing and accessories. I used software such as Indesign, Illustrator and Photoshop to create unique one off pieces for customers. They would give me an idea of the things they would like, for example a colour scheme, any images they wanted on the clothing. Then I would create this for them. </a:t>
            </a:r>
            <a:endParaRPr sz="1100">
              <a:solidFill>
                <a:srgbClr val="FFFFFF"/>
              </a:solidFill>
            </a:endParaRPr>
          </a:p>
          <a:p>
            <a:pPr marL="0" lvl="0" indent="0" algn="l" rtl="0">
              <a:lnSpc>
                <a:spcPct val="100000"/>
              </a:lnSpc>
              <a:spcBef>
                <a:spcPts val="1600"/>
              </a:spcBef>
              <a:spcAft>
                <a:spcPts val="0"/>
              </a:spcAft>
              <a:buClr>
                <a:schemeClr val="dk1"/>
              </a:buClr>
              <a:buSzPts val="1100"/>
              <a:buFont typeface="Arial"/>
              <a:buNone/>
            </a:pPr>
            <a:r>
              <a:rPr lang="en-GB" sz="1100">
                <a:solidFill>
                  <a:srgbClr val="FFFFFF"/>
                </a:solidFill>
              </a:rPr>
              <a:t>My role included tasks such as-</a:t>
            </a:r>
            <a:endParaRPr sz="1100">
              <a:solidFill>
                <a:srgbClr val="FFFFFF"/>
              </a:solidFill>
            </a:endParaRPr>
          </a:p>
          <a:p>
            <a:pPr marL="457200" lvl="0" indent="-298450" algn="l" rtl="0">
              <a:spcBef>
                <a:spcPts val="1600"/>
              </a:spcBef>
              <a:spcAft>
                <a:spcPts val="0"/>
              </a:spcAft>
              <a:buClr>
                <a:srgbClr val="FFFFFF"/>
              </a:buClr>
              <a:buSzPts val="1100"/>
              <a:buChar char="●"/>
            </a:pPr>
            <a:r>
              <a:rPr lang="en-GB" sz="1100">
                <a:solidFill>
                  <a:srgbClr val="FFFFFF"/>
                </a:solidFill>
              </a:rPr>
              <a:t>Designing logos</a:t>
            </a:r>
            <a:endParaRPr sz="1100">
              <a:solidFill>
                <a:srgbClr val="FFFFFF"/>
              </a:solidFill>
            </a:endParaRPr>
          </a:p>
          <a:p>
            <a:pPr marL="457200" lvl="0" indent="-298450" algn="l" rtl="0">
              <a:spcBef>
                <a:spcPts val="0"/>
              </a:spcBef>
              <a:spcAft>
                <a:spcPts val="0"/>
              </a:spcAft>
              <a:buClr>
                <a:srgbClr val="FFFFFF"/>
              </a:buClr>
              <a:buSzPts val="1100"/>
              <a:buChar char="●"/>
            </a:pPr>
            <a:r>
              <a:rPr lang="en-GB" sz="1100">
                <a:solidFill>
                  <a:srgbClr val="FFFFFF"/>
                </a:solidFill>
              </a:rPr>
              <a:t>Picking Fabrics and colours for the clothing</a:t>
            </a:r>
            <a:endParaRPr sz="1100">
              <a:solidFill>
                <a:srgbClr val="FFFFFF"/>
              </a:solidFill>
            </a:endParaRPr>
          </a:p>
          <a:p>
            <a:pPr marL="457200" lvl="0" indent="-298450" algn="l" rtl="0">
              <a:spcBef>
                <a:spcPts val="0"/>
              </a:spcBef>
              <a:spcAft>
                <a:spcPts val="0"/>
              </a:spcAft>
              <a:buClr>
                <a:srgbClr val="FFFFFF"/>
              </a:buClr>
              <a:buSzPts val="1100"/>
              <a:buChar char="●"/>
            </a:pPr>
            <a:r>
              <a:rPr lang="en-GB" sz="1100">
                <a:solidFill>
                  <a:srgbClr val="FFFFFF"/>
                </a:solidFill>
              </a:rPr>
              <a:t>Creating layouts for the company website</a:t>
            </a:r>
            <a:endParaRPr sz="1100">
              <a:solidFill>
                <a:srgbClr val="FFFFFF"/>
              </a:solidFill>
            </a:endParaRPr>
          </a:p>
          <a:p>
            <a:pPr marL="457200" lvl="0" indent="-298450" algn="l" rtl="0">
              <a:spcBef>
                <a:spcPts val="0"/>
              </a:spcBef>
              <a:spcAft>
                <a:spcPts val="0"/>
              </a:spcAft>
              <a:buClr>
                <a:srgbClr val="FFFFFF"/>
              </a:buClr>
              <a:buSzPts val="1100"/>
              <a:buChar char="●"/>
            </a:pPr>
            <a:r>
              <a:rPr lang="en-GB" sz="1100">
                <a:solidFill>
                  <a:srgbClr val="FFFFFF"/>
                </a:solidFill>
              </a:rPr>
              <a:t>Taking photos of the clothing</a:t>
            </a:r>
            <a:endParaRPr sz="1100">
              <a:solidFill>
                <a:srgbClr val="FFFFFF"/>
              </a:solidFill>
            </a:endParaRPr>
          </a:p>
          <a:p>
            <a:pPr marL="457200" lvl="0" indent="-298450" algn="l" rtl="0">
              <a:spcBef>
                <a:spcPts val="0"/>
              </a:spcBef>
              <a:spcAft>
                <a:spcPts val="0"/>
              </a:spcAft>
              <a:buClr>
                <a:srgbClr val="FFFFFF"/>
              </a:buClr>
              <a:buSzPts val="1100"/>
              <a:buChar char="●"/>
            </a:pPr>
            <a:r>
              <a:rPr lang="en-GB" sz="1100">
                <a:solidFill>
                  <a:srgbClr val="FFFFFF"/>
                </a:solidFill>
              </a:rPr>
              <a:t>Drawing art work (either by hand or on the computer)</a:t>
            </a:r>
            <a:endParaRPr sz="1100">
              <a:solidFill>
                <a:srgbClr val="FFFFFF"/>
              </a:solidFill>
            </a:endParaRPr>
          </a:p>
          <a:p>
            <a:pPr marL="0" lvl="0" indent="0" algn="l" rtl="0">
              <a:spcBef>
                <a:spcPts val="1600"/>
              </a:spcBef>
              <a:spcAft>
                <a:spcPts val="0"/>
              </a:spcAft>
              <a:buNone/>
            </a:pPr>
            <a:endParaRPr sz="1100"/>
          </a:p>
          <a:p>
            <a:pPr marL="0" lvl="0" indent="0" algn="l" rtl="0">
              <a:spcBef>
                <a:spcPts val="1600"/>
              </a:spcBef>
              <a:spcAft>
                <a:spcPts val="0"/>
              </a:spcAft>
              <a:buNone/>
            </a:pPr>
            <a:endParaRPr sz="1100"/>
          </a:p>
          <a:p>
            <a:pPr marL="0" lvl="0" indent="0" algn="l" rtl="0">
              <a:lnSpc>
                <a:spcPct val="100000"/>
              </a:lnSpc>
              <a:spcBef>
                <a:spcPts val="1600"/>
              </a:spcBef>
              <a:spcAft>
                <a:spcPts val="0"/>
              </a:spcAft>
              <a:buNone/>
            </a:pPr>
            <a:endParaRPr sz="1100"/>
          </a:p>
          <a:p>
            <a:pPr marL="0" lvl="0" indent="0" algn="l" rtl="0">
              <a:spcBef>
                <a:spcPts val="1600"/>
              </a:spcBef>
              <a:spcAft>
                <a:spcPts val="0"/>
              </a:spcAft>
              <a:buNone/>
            </a:pPr>
            <a:endParaRPr sz="1100"/>
          </a:p>
          <a:p>
            <a:pPr marL="0" lvl="0" indent="0" algn="l" rtl="0">
              <a:spcBef>
                <a:spcPts val="1600"/>
              </a:spcBef>
              <a:spcAft>
                <a:spcPts val="0"/>
              </a:spcAft>
              <a:buNone/>
            </a:pPr>
            <a:endParaRPr sz="1100"/>
          </a:p>
          <a:p>
            <a:pPr marL="0" lvl="0" indent="0" algn="l" rtl="0">
              <a:spcBef>
                <a:spcPts val="1600"/>
              </a:spcBef>
              <a:spcAft>
                <a:spcPts val="0"/>
              </a:spcAft>
              <a:buNone/>
            </a:pPr>
            <a:endParaRPr sz="1100"/>
          </a:p>
          <a:p>
            <a:pPr marL="0" lvl="0" indent="0" algn="l" rtl="0">
              <a:spcBef>
                <a:spcPts val="1600"/>
              </a:spcBef>
              <a:spcAft>
                <a:spcPts val="0"/>
              </a:spcAft>
              <a:buNone/>
            </a:pPr>
            <a:endParaRPr sz="1100"/>
          </a:p>
          <a:p>
            <a:pPr marL="0" lvl="0" indent="0" algn="l" rtl="0">
              <a:spcBef>
                <a:spcPts val="1600"/>
              </a:spcBef>
              <a:spcAft>
                <a:spcPts val="0"/>
              </a:spcAft>
              <a:buNone/>
            </a:pPr>
            <a:endParaRPr sz="1100"/>
          </a:p>
          <a:p>
            <a:pPr marL="0" lvl="0" indent="0" algn="l" rtl="0">
              <a:spcBef>
                <a:spcPts val="1600"/>
              </a:spcBef>
              <a:spcAft>
                <a:spcPts val="1600"/>
              </a:spcAft>
              <a:buNone/>
            </a:pPr>
            <a:endParaRPr sz="1100"/>
          </a:p>
        </p:txBody>
      </p:sp>
      <p:pic>
        <p:nvPicPr>
          <p:cNvPr id="496" name="Google Shape;496;p64"/>
          <p:cNvPicPr preferRelativeResize="0"/>
          <p:nvPr/>
        </p:nvPicPr>
        <p:blipFill rotWithShape="1">
          <a:blip r:embed="rId3">
            <a:alphaModFix/>
          </a:blip>
          <a:srcRect l="6781" t="2954" r="10716" b="2954"/>
          <a:stretch/>
        </p:blipFill>
        <p:spPr>
          <a:xfrm>
            <a:off x="4743025" y="2399250"/>
            <a:ext cx="2080149" cy="1086275"/>
          </a:xfrm>
          <a:prstGeom prst="rect">
            <a:avLst/>
          </a:prstGeom>
          <a:noFill/>
          <a:ln w="19050" cap="flat" cmpd="sng">
            <a:solidFill>
              <a:srgbClr val="FFFFFF"/>
            </a:solidFill>
            <a:prstDash val="solid"/>
            <a:round/>
            <a:headEnd type="none" w="sm" len="sm"/>
            <a:tailEnd type="none" w="sm" len="sm"/>
          </a:ln>
        </p:spPr>
      </p:pic>
      <p:pic>
        <p:nvPicPr>
          <p:cNvPr id="497" name="Google Shape;497;p64"/>
          <p:cNvPicPr preferRelativeResize="0"/>
          <p:nvPr/>
        </p:nvPicPr>
        <p:blipFill>
          <a:blip r:embed="rId4">
            <a:alphaModFix/>
          </a:blip>
          <a:stretch>
            <a:fillRect/>
          </a:stretch>
        </p:blipFill>
        <p:spPr>
          <a:xfrm>
            <a:off x="4952798" y="1072400"/>
            <a:ext cx="1496618" cy="1236751"/>
          </a:xfrm>
          <a:prstGeom prst="rect">
            <a:avLst/>
          </a:prstGeom>
          <a:noFill/>
          <a:ln w="19050" cap="flat" cmpd="sng">
            <a:solidFill>
              <a:srgbClr val="FFFFFF"/>
            </a:solidFill>
            <a:prstDash val="solid"/>
            <a:round/>
            <a:headEnd type="none" w="sm" len="sm"/>
            <a:tailEnd type="none" w="sm" len="sm"/>
          </a:ln>
        </p:spPr>
      </p:pic>
      <p:pic>
        <p:nvPicPr>
          <p:cNvPr id="498" name="Google Shape;498;p64"/>
          <p:cNvPicPr preferRelativeResize="0"/>
          <p:nvPr/>
        </p:nvPicPr>
        <p:blipFill>
          <a:blip r:embed="rId5">
            <a:alphaModFix/>
          </a:blip>
          <a:stretch>
            <a:fillRect/>
          </a:stretch>
        </p:blipFill>
        <p:spPr>
          <a:xfrm>
            <a:off x="6523326" y="1072500"/>
            <a:ext cx="1163375" cy="1236543"/>
          </a:xfrm>
          <a:prstGeom prst="rect">
            <a:avLst/>
          </a:prstGeom>
          <a:noFill/>
          <a:ln w="19050" cap="flat" cmpd="sng">
            <a:solidFill>
              <a:srgbClr val="FFFFFF"/>
            </a:solidFill>
            <a:prstDash val="solid"/>
            <a:round/>
            <a:headEnd type="none" w="sm" len="sm"/>
            <a:tailEnd type="none" w="sm" len="sm"/>
          </a:ln>
        </p:spPr>
      </p:pic>
      <p:sp>
        <p:nvSpPr>
          <p:cNvPr id="499" name="Google Shape;499;p64"/>
          <p:cNvSpPr txBox="1"/>
          <p:nvPr/>
        </p:nvSpPr>
        <p:spPr>
          <a:xfrm>
            <a:off x="182800" y="607025"/>
            <a:ext cx="4625400" cy="16212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Clr>
                <a:schemeClr val="dk1"/>
              </a:buClr>
              <a:buSzPts val="1100"/>
              <a:buFont typeface="Arial"/>
              <a:buNone/>
            </a:pPr>
            <a:r>
              <a:rPr lang="en-GB" sz="1100">
                <a:solidFill>
                  <a:srgbClr val="FFFFFF"/>
                </a:solidFill>
              </a:rPr>
              <a:t>After school/sixth form I went to college for a year to do a Foundation course in Art and Design. This allowed me to try lots of different options within Art, these included Graphic Design, Photography, Ceramics, Illustration and Fine Art. Once I sampled all of these I had to pick which one I wanted to do my Diploma in. I picked Graphic Design, as this interested me the most. I then went to University and got a degree in Graphic Design, where I learnt lots of different skills.</a:t>
            </a:r>
            <a:endParaRPr sz="1100">
              <a:solidFill>
                <a:srgbClr val="FFFFFF"/>
              </a:solidFill>
            </a:endParaRPr>
          </a:p>
        </p:txBody>
      </p:sp>
      <p:sp>
        <p:nvSpPr>
          <p:cNvPr id="500" name="Google Shape;500;p64"/>
          <p:cNvSpPr txBox="1"/>
          <p:nvPr/>
        </p:nvSpPr>
        <p:spPr>
          <a:xfrm>
            <a:off x="4885675" y="115600"/>
            <a:ext cx="4114500" cy="935100"/>
          </a:xfrm>
          <a:prstGeom prst="rect">
            <a:avLst/>
          </a:prstGeom>
          <a:noFill/>
          <a:ln>
            <a:noFill/>
          </a:ln>
        </p:spPr>
        <p:txBody>
          <a:bodyPr spcFirstLastPara="1" wrap="square" lIns="91425" tIns="91425" rIns="91425" bIns="91425" anchor="t" anchorCtr="0">
            <a:noAutofit/>
          </a:bodyPr>
          <a:lstStyle/>
          <a:p>
            <a:pPr marL="0" lvl="0" indent="0" algn="r" rtl="0">
              <a:lnSpc>
                <a:spcPct val="115000"/>
              </a:lnSpc>
              <a:spcBef>
                <a:spcPts val="0"/>
              </a:spcBef>
              <a:spcAft>
                <a:spcPts val="0"/>
              </a:spcAft>
              <a:buNone/>
            </a:pPr>
            <a:r>
              <a:rPr lang="en-GB" sz="1100">
                <a:solidFill>
                  <a:srgbClr val="FFFFFF"/>
                </a:solidFill>
              </a:rPr>
              <a:t>The thing I love most about Graphic Design and Art is being able to be creative. In my spare time I enjoy drawing, and I am often commissioned by people to create Artwork. I have added some images of the work I have created.</a:t>
            </a:r>
            <a:endParaRPr sz="1100">
              <a:solidFill>
                <a:srgbClr val="FFFFFF"/>
              </a:solidFill>
            </a:endParaRPr>
          </a:p>
          <a:p>
            <a:pPr marL="0" lvl="0" indent="0" algn="l" rtl="0">
              <a:lnSpc>
                <a:spcPct val="115000"/>
              </a:lnSpc>
              <a:spcBef>
                <a:spcPts val="1600"/>
              </a:spcBef>
              <a:spcAft>
                <a:spcPts val="1600"/>
              </a:spcAft>
              <a:buClr>
                <a:schemeClr val="dk1"/>
              </a:buClr>
              <a:buSzPts val="1100"/>
              <a:buFont typeface="Arial"/>
              <a:buNone/>
            </a:pPr>
            <a:endParaRPr sz="1200">
              <a:solidFill>
                <a:srgbClr val="FFFFFF"/>
              </a:solidFill>
            </a:endParaRPr>
          </a:p>
        </p:txBody>
      </p:sp>
      <p:pic>
        <p:nvPicPr>
          <p:cNvPr id="501" name="Google Shape;501;p64"/>
          <p:cNvPicPr preferRelativeResize="0"/>
          <p:nvPr/>
        </p:nvPicPr>
        <p:blipFill>
          <a:blip r:embed="rId6">
            <a:alphaModFix/>
          </a:blip>
          <a:stretch>
            <a:fillRect/>
          </a:stretch>
        </p:blipFill>
        <p:spPr>
          <a:xfrm>
            <a:off x="7760600" y="1072500"/>
            <a:ext cx="1233851" cy="1236761"/>
          </a:xfrm>
          <a:prstGeom prst="rect">
            <a:avLst/>
          </a:prstGeom>
          <a:noFill/>
          <a:ln w="19050" cap="flat" cmpd="sng">
            <a:solidFill>
              <a:srgbClr val="FFFFFF"/>
            </a:solidFill>
            <a:prstDash val="solid"/>
            <a:round/>
            <a:headEnd type="none" w="sm" len="sm"/>
            <a:tailEnd type="none" w="sm" len="sm"/>
          </a:ln>
        </p:spPr>
      </p:pic>
      <p:pic>
        <p:nvPicPr>
          <p:cNvPr id="502" name="Google Shape;502;p64"/>
          <p:cNvPicPr preferRelativeResize="0"/>
          <p:nvPr/>
        </p:nvPicPr>
        <p:blipFill rotWithShape="1">
          <a:blip r:embed="rId7">
            <a:alphaModFix/>
          </a:blip>
          <a:srcRect/>
          <a:stretch/>
        </p:blipFill>
        <p:spPr>
          <a:xfrm>
            <a:off x="6920025" y="2399250"/>
            <a:ext cx="2080151" cy="1086276"/>
          </a:xfrm>
          <a:prstGeom prst="rect">
            <a:avLst/>
          </a:prstGeom>
          <a:noFill/>
          <a:ln w="19050" cap="flat" cmpd="sng">
            <a:solidFill>
              <a:srgbClr val="FFFFFF"/>
            </a:solidFill>
            <a:prstDash val="solid"/>
            <a:round/>
            <a:headEnd type="none" w="sm" len="sm"/>
            <a:tailEnd type="none" w="sm" len="sm"/>
          </a:ln>
        </p:spPr>
      </p:pic>
      <p:sp>
        <p:nvSpPr>
          <p:cNvPr id="503" name="Google Shape;503;p64"/>
          <p:cNvSpPr txBox="1"/>
          <p:nvPr/>
        </p:nvSpPr>
        <p:spPr>
          <a:xfrm>
            <a:off x="4622875" y="3575625"/>
            <a:ext cx="4377300" cy="1458900"/>
          </a:xfrm>
          <a:prstGeom prst="rect">
            <a:avLst/>
          </a:prstGeom>
          <a:solidFill>
            <a:srgbClr val="666666"/>
          </a:solidFill>
          <a:ln w="19050"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b="1">
                <a:solidFill>
                  <a:srgbClr val="FFFFFF"/>
                </a:solidFill>
              </a:rPr>
              <a:t>Task</a:t>
            </a:r>
            <a:r>
              <a:rPr lang="en-GB">
                <a:solidFill>
                  <a:srgbClr val="FFFFFF"/>
                </a:solidFill>
              </a:rPr>
              <a:t>- </a:t>
            </a:r>
            <a:r>
              <a:rPr lang="en-GB" sz="1100">
                <a:solidFill>
                  <a:srgbClr val="FFFFFF"/>
                </a:solidFill>
              </a:rPr>
              <a:t>Redesign your school logo, come up with a new and exciting design. I have added your current logo for reference.</a:t>
            </a:r>
            <a:br>
              <a:rPr lang="en-GB" sz="1100">
                <a:solidFill>
                  <a:srgbClr val="FFFFFF"/>
                </a:solidFill>
              </a:rPr>
            </a:br>
            <a:r>
              <a:rPr lang="en-GB" sz="1100">
                <a:solidFill>
                  <a:srgbClr val="FFFFFF"/>
                </a:solidFill>
              </a:rPr>
              <a:t>Your design can look however you want, but you must use this colour scheme/palette</a:t>
            </a:r>
            <a:endParaRPr sz="1100">
              <a:solidFill>
                <a:srgbClr val="FFFFFF"/>
              </a:solidFill>
            </a:endParaRPr>
          </a:p>
          <a:p>
            <a:pPr marL="0" lvl="0" indent="0" algn="l" rtl="0">
              <a:lnSpc>
                <a:spcPct val="115000"/>
              </a:lnSpc>
              <a:spcBef>
                <a:spcPts val="1600"/>
              </a:spcBef>
              <a:spcAft>
                <a:spcPts val="1600"/>
              </a:spcAft>
              <a:buNone/>
            </a:pPr>
            <a:endParaRPr sz="1200">
              <a:solidFill>
                <a:srgbClr val="FFFFFF"/>
              </a:solidFill>
            </a:endParaRPr>
          </a:p>
        </p:txBody>
      </p:sp>
      <p:pic>
        <p:nvPicPr>
          <p:cNvPr id="504" name="Google Shape;504;p64"/>
          <p:cNvPicPr preferRelativeResize="0"/>
          <p:nvPr/>
        </p:nvPicPr>
        <p:blipFill>
          <a:blip r:embed="rId8">
            <a:alphaModFix/>
          </a:blip>
          <a:stretch>
            <a:fillRect/>
          </a:stretch>
        </p:blipFill>
        <p:spPr>
          <a:xfrm>
            <a:off x="8245750" y="4385975"/>
            <a:ext cx="698825" cy="582825"/>
          </a:xfrm>
          <a:prstGeom prst="rect">
            <a:avLst/>
          </a:prstGeom>
          <a:noFill/>
          <a:ln>
            <a:noFill/>
          </a:ln>
        </p:spPr>
      </p:pic>
      <p:pic>
        <p:nvPicPr>
          <p:cNvPr id="505" name="Google Shape;505;p64"/>
          <p:cNvPicPr preferRelativeResize="0"/>
          <p:nvPr/>
        </p:nvPicPr>
        <p:blipFill rotWithShape="1">
          <a:blip r:embed="rId9">
            <a:alphaModFix/>
          </a:blip>
          <a:srcRect t="37484"/>
          <a:stretch/>
        </p:blipFill>
        <p:spPr>
          <a:xfrm>
            <a:off x="6282475" y="4337550"/>
            <a:ext cx="1058100" cy="582825"/>
          </a:xfrm>
          <a:prstGeom prst="rect">
            <a:avLst/>
          </a:prstGeom>
          <a:noFill/>
          <a:ln w="19050" cap="flat" cmpd="sng">
            <a:solidFill>
              <a:srgbClr val="FFFFFF"/>
            </a:solidFill>
            <a:prstDash val="solid"/>
            <a:round/>
            <a:headEnd type="none" w="sm" len="sm"/>
            <a:tailEnd type="none" w="sm" len="sm"/>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3083</Words>
  <Application>Microsoft Office PowerPoint</Application>
  <PresentationFormat>On-screen Show (16:9)</PresentationFormat>
  <Paragraphs>190</Paragraphs>
  <Slides>16</Slides>
  <Notes>16</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16</vt:i4>
      </vt:variant>
    </vt:vector>
  </HeadingPairs>
  <TitlesOfParts>
    <vt:vector size="30" baseType="lpstr">
      <vt:lpstr>Arial Black</vt:lpstr>
      <vt:lpstr>Calibri</vt:lpstr>
      <vt:lpstr>Merriweather Black</vt:lpstr>
      <vt:lpstr>Lora</vt:lpstr>
      <vt:lpstr>Noto Sans Symbols</vt:lpstr>
      <vt:lpstr>Lobster Two</vt:lpstr>
      <vt:lpstr>Corbel</vt:lpstr>
      <vt:lpstr>Merriweather Light</vt:lpstr>
      <vt:lpstr>Merriweather</vt:lpstr>
      <vt:lpstr>Permanent Marker</vt:lpstr>
      <vt:lpstr>Arial</vt:lpstr>
      <vt:lpstr>Simple Light</vt:lpstr>
      <vt:lpstr>Office Theme</vt:lpstr>
      <vt:lpstr>Banded</vt:lpstr>
      <vt:lpstr>Year 6 Careers Week</vt:lpstr>
      <vt:lpstr>Doctor</vt:lpstr>
      <vt:lpstr>Trainee Accountant</vt:lpstr>
      <vt:lpstr>Lawyer</vt:lpstr>
      <vt:lpstr>Garment Technologist</vt:lpstr>
      <vt:lpstr>Recruitment Consultant</vt:lpstr>
      <vt:lpstr>PowerPoint Presentation</vt:lpstr>
      <vt:lpstr>Pilot</vt:lpstr>
      <vt:lpstr>Vicky - Direct Marketing Manager </vt:lpstr>
      <vt:lpstr>PowerPoint Presentation</vt:lpstr>
      <vt:lpstr>PowerPoint Presentation</vt:lpstr>
      <vt:lpstr>Ambulance Service</vt:lpstr>
      <vt:lpstr>PowerPoint Presentation</vt:lpstr>
      <vt:lpstr>Police Officer</vt:lpstr>
      <vt:lpstr>Aircraft Maintenance Engineer</vt:lpstr>
      <vt:lpstr>Graphic Design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Careers Week</dc:title>
  <dc:creator>Carrie D</dc:creator>
  <cp:lastModifiedBy>Carrie D</cp:lastModifiedBy>
  <cp:revision>3</cp:revision>
  <dcterms:modified xsi:type="dcterms:W3CDTF">2020-06-28T14:47:27Z</dcterms:modified>
</cp:coreProperties>
</file>