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2" r:id="rId4"/>
    <p:sldId id="266" r:id="rId5"/>
    <p:sldId id="267" r:id="rId6"/>
    <p:sldId id="257" r:id="rId7"/>
    <p:sldId id="258" r:id="rId8"/>
    <p:sldId id="259" r:id="rId9"/>
    <p:sldId id="260" r:id="rId10"/>
    <p:sldId id="261" r:id="rId11"/>
    <p:sldId id="263" r:id="rId12"/>
    <p:sldId id="268" r:id="rId13"/>
    <p:sldId id="275" r:id="rId14"/>
    <p:sldId id="270" r:id="rId15"/>
    <p:sldId id="277" r:id="rId16"/>
    <p:sldId id="274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2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5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13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8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12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20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84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1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55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9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187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961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DD906-776C-4A29-8915-AFF9FD968D7B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CB373-7E67-4EAB-B4D6-49947DE3AB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85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EavcsrMoMw" TargetMode="External"/><Relationship Id="rId2" Type="http://schemas.openxmlformats.org/officeDocument/2006/relationships/hyperlink" Target="https://www.youtube.com/watch?v=_-CdpqhxDR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uH7fQ7TVpc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bletchleypark.org.uk/cms/2020/03/ve-day-pack-bunting.pdf" TargetMode="External"/><Relationship Id="rId2" Type="http://schemas.openxmlformats.org/officeDocument/2006/relationships/hyperlink" Target="https://www.english-heritage.org.uk/siteassets/home/visit/ve-day-75/eh-ve-day-at-home-pack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ritishlegion.org.uk/get-involved/remembrance/remembrance-events/ve-day-75?seg=WPDW3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9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6544" y="450222"/>
            <a:ext cx="2926815" cy="4235636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54918C-E902-4E76-B6EE-1D0CBEEB9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998" y="930530"/>
            <a:ext cx="2521257" cy="3275019"/>
          </a:xfrm>
        </p:spPr>
        <p:txBody>
          <a:bodyPr anchor="ctr">
            <a:normAutofit/>
          </a:bodyPr>
          <a:lstStyle/>
          <a:p>
            <a:pPr algn="l"/>
            <a:r>
              <a:rPr lang="en-GB" sz="4400" dirty="0">
                <a:solidFill>
                  <a:srgbClr val="FFFFFF"/>
                </a:solidFill>
              </a:rPr>
              <a:t>VE Day 8</a:t>
            </a:r>
            <a:r>
              <a:rPr lang="en-GB" sz="4400" baseline="30000" dirty="0">
                <a:solidFill>
                  <a:srgbClr val="FFFFFF"/>
                </a:solidFill>
              </a:rPr>
              <a:t>th</a:t>
            </a:r>
            <a:r>
              <a:rPr lang="en-GB" sz="4400" dirty="0">
                <a:solidFill>
                  <a:srgbClr val="FFFFFF"/>
                </a:solidFill>
              </a:rPr>
              <a:t> May  2020</a:t>
            </a:r>
          </a:p>
        </p:txBody>
      </p:sp>
      <p:sp>
        <p:nvSpPr>
          <p:cNvPr id="18" name="Rectangle 21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6543" y="4843002"/>
            <a:ext cx="1793558" cy="1564776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Rectangle 23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60062" y="4843002"/>
            <a:ext cx="1013297" cy="1568472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1B1B1B"/>
              </a:solidFill>
            </a:endParaRPr>
          </a:p>
        </p:txBody>
      </p:sp>
      <p:pic>
        <p:nvPicPr>
          <p:cNvPr id="5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8E9AFF17-C3E9-4007-BB14-3C2B6AA761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6" b="8149"/>
          <a:stretch/>
        </p:blipFill>
        <p:spPr>
          <a:xfrm>
            <a:off x="3388050" y="450221"/>
            <a:ext cx="5402995" cy="59575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D169756-9A49-4D85-ABBE-E84BCEBCDA84}"/>
              </a:ext>
            </a:extLst>
          </p:cNvPr>
          <p:cNvSpPr/>
          <p:nvPr/>
        </p:nvSpPr>
        <p:spPr>
          <a:xfrm>
            <a:off x="5150840" y="3428999"/>
            <a:ext cx="2012498" cy="26355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BBDF16-929E-4E24-9C73-7E7A28390CA1}"/>
              </a:ext>
            </a:extLst>
          </p:cNvPr>
          <p:cNvSpPr/>
          <p:nvPr/>
        </p:nvSpPr>
        <p:spPr>
          <a:xfrm>
            <a:off x="6828639" y="3692554"/>
            <a:ext cx="529904" cy="22650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64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3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288" y="303591"/>
            <a:ext cx="3250692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14416A-2735-4B48-ACF6-29C9487B3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770" y="640263"/>
            <a:ext cx="2866644" cy="1344975"/>
          </a:xfrm>
        </p:spPr>
        <p:txBody>
          <a:bodyPr>
            <a:normAutofit/>
          </a:bodyPr>
          <a:lstStyle/>
          <a:p>
            <a:r>
              <a:rPr lang="en-GB" sz="3100" dirty="0">
                <a:solidFill>
                  <a:schemeClr val="bg1"/>
                </a:solidFill>
              </a:rPr>
              <a:t>What is VE Day?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8066" y="2050687"/>
            <a:ext cx="2763774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79F6C84-4310-4050-A5F0-29B050F39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288" y="2121762"/>
            <a:ext cx="3250691" cy="4251321"/>
          </a:xfrm>
        </p:spPr>
        <p:txBody>
          <a:bodyPr>
            <a:norm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VE day is Victory in Europe Day.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It celebrates the end of the Second World War in Europe, when Adolf Hitler was finally defeated.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The war continued against Japan until August 15</a:t>
            </a:r>
            <a:r>
              <a:rPr lang="en-GB" sz="1600" baseline="30000" dirty="0">
                <a:solidFill>
                  <a:schemeClr val="bg1"/>
                </a:solidFill>
              </a:rPr>
              <a:t>th</a:t>
            </a:r>
            <a:r>
              <a:rPr lang="en-GB" sz="1600" dirty="0">
                <a:solidFill>
                  <a:schemeClr val="bg1"/>
                </a:solidFill>
              </a:rPr>
              <a:t>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It brought to an end six years of fighting against Germany and its allies. </a:t>
            </a:r>
          </a:p>
          <a:p>
            <a:r>
              <a:rPr lang="en-GB" sz="1600" dirty="0">
                <a:solidFill>
                  <a:schemeClr val="bg1"/>
                </a:solidFill>
              </a:rPr>
              <a:t>In the process of the victory the allies liberated 20 countries that had been conquered by Germany including Poland, Czechoslovakia, France,  Holland and Belgium. </a:t>
            </a:r>
          </a:p>
        </p:txBody>
      </p:sp>
      <p:pic>
        <p:nvPicPr>
          <p:cNvPr id="9" name="Picture 8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60BDA65E-F4C3-499C-811B-B548F606C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037" y="1087799"/>
            <a:ext cx="4947489" cy="452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2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B0792D4F-247E-46FE-85FC-881DEFA41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pic>
        <p:nvPicPr>
          <p:cNvPr id="1026" name="Picture 2" descr="VE Day Celebrations - The UK Art Depot Shop">
            <a:extLst>
              <a:ext uri="{FF2B5EF4-FFF2-40B4-BE49-F238E27FC236}">
                <a16:creationId xmlns:a16="http://schemas.microsoft.com/office/drawing/2014/main" id="{3779091A-9332-4028-9AEA-EFAC41D51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6593" y="320040"/>
            <a:ext cx="6128528" cy="430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FA3CD3A3-D3C1-4567-BEC0-3A50E9A3A6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4782312"/>
            <a:ext cx="8661654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409B1E-8027-4F69-AF0A-3F679EB2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010912"/>
            <a:ext cx="2167128" cy="1344168"/>
          </a:xfrm>
        </p:spPr>
        <p:txBody>
          <a:bodyPr anchor="ctr"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VE Day – 8</a:t>
            </a:r>
            <a:r>
              <a:rPr lang="en-GB" sz="3200" baseline="30000" dirty="0">
                <a:solidFill>
                  <a:schemeClr val="bg1"/>
                </a:solidFill>
              </a:rPr>
              <a:t>th</a:t>
            </a:r>
            <a:r>
              <a:rPr lang="en-GB" sz="3200" dirty="0">
                <a:solidFill>
                  <a:schemeClr val="bg1"/>
                </a:solidFill>
              </a:rPr>
              <a:t> May 1945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B56D13EF-D431-4D0F-BFFC-1B5A686FF9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044952" y="5237979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C6042-B657-4EC9-AC43-E062AC01F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4981" y="4782311"/>
            <a:ext cx="5464725" cy="1755647"/>
          </a:xfrm>
        </p:spPr>
        <p:txBody>
          <a:bodyPr anchor="ctr">
            <a:norm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On the morning of 8 May 1945, a national holiday for ‘Victory in Europe Day’ was declared in Britain, </a:t>
            </a:r>
          </a:p>
          <a:p>
            <a:r>
              <a:rPr lang="en-US" sz="1200" dirty="0">
                <a:solidFill>
                  <a:schemeClr val="bg1"/>
                </a:solidFill>
              </a:rPr>
              <a:t>Prime Minister Churchill had gained assurances from the Ministry of Food that there were enough beer supplies in the capital </a:t>
            </a:r>
          </a:p>
          <a:p>
            <a:r>
              <a:rPr lang="en-US" sz="1200" dirty="0">
                <a:solidFill>
                  <a:schemeClr val="bg1"/>
                </a:solidFill>
              </a:rPr>
              <a:t>The Board of Trade announced that people could purchase red, white and blue bunting without using ration coupons. Street parties were held across Britain with bunting lining the streets.</a:t>
            </a: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4695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97069-E8A0-4A07-B055-D059F1C17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31825"/>
            <a:ext cx="78867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Have a look at the pictures on the next few pages. 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E35B83-1EC3-4F87-9D54-D86346335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227" y="1957388"/>
            <a:ext cx="77975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73DF-C520-47C2-9D07-6ABC7626E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69173"/>
            <a:ext cx="7886700" cy="3659988"/>
          </a:xfrm>
        </p:spPr>
        <p:txBody>
          <a:bodyPr>
            <a:normAutofit lnSpcReduction="10000"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What do you notice about the people?</a:t>
            </a:r>
          </a:p>
          <a:p>
            <a:r>
              <a:rPr lang="en-US" sz="3200" dirty="0">
                <a:solidFill>
                  <a:schemeClr val="bg1"/>
                </a:solidFill>
              </a:rPr>
              <a:t>Why do you think the photographs are all in black and white? 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How do you think the people felt?</a:t>
            </a:r>
          </a:p>
          <a:p>
            <a:r>
              <a:rPr lang="en-GB" dirty="0">
                <a:solidFill>
                  <a:schemeClr val="bg1"/>
                </a:solidFill>
              </a:rPr>
              <a:t>Would you have liked to be part of a street party?  Explain your answer. </a:t>
            </a:r>
          </a:p>
          <a:p>
            <a:r>
              <a:rPr lang="en-GB" dirty="0">
                <a:solidFill>
                  <a:schemeClr val="bg1"/>
                </a:solidFill>
              </a:rPr>
              <a:t> How can you tell that it is VE day in LS Lowry’s painting?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092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7791E251-BA4E-4207-8803-F3F65CD0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0" t="6977" r="2490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B51B11D-BBCD-47C7-A599-1EDA2F22F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94981" y="4549726"/>
            <a:ext cx="8579094" cy="1844256"/>
          </a:xfrm>
          <a:prstGeom prst="rect">
            <a:avLst/>
          </a:prstGeom>
          <a:solidFill>
            <a:srgbClr val="404040">
              <a:alpha val="93000"/>
            </a:srgbClr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A89046-4D67-4E7F-BAEF-E47B444CF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908" y="4754880"/>
            <a:ext cx="8353044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900">
                <a:solidFill>
                  <a:schemeClr val="bg1"/>
                </a:solidFill>
              </a:rPr>
              <a:t>VE Day in London as pictured by the Daily Telegraph</a:t>
            </a:r>
            <a:endParaRPr lang="en-US" sz="2900" dirty="0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A810F53-4CAC-492E-A2F9-C147AA509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57350" y="5742432"/>
            <a:ext cx="58293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3540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6183F70-6FF6-4616-BBBD-1E2916990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41" r="19258"/>
          <a:stretch/>
        </p:blipFill>
        <p:spPr>
          <a:xfrm>
            <a:off x="145794" y="159036"/>
            <a:ext cx="9143980" cy="6857990"/>
          </a:xfrm>
          <a:prstGeom prst="rect">
            <a:avLst/>
          </a:prstGeom>
        </p:spPr>
      </p:pic>
      <p:sp>
        <p:nvSpPr>
          <p:cNvPr id="27" name="Rectangle 2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D3D2DC-9557-4060-82A5-36E227049424}"/>
              </a:ext>
            </a:extLst>
          </p:cNvPr>
          <p:cNvSpPr txBox="1"/>
          <p:nvPr/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A street party 1945</a:t>
            </a:r>
          </a:p>
        </p:txBody>
      </p:sp>
      <p:cxnSp>
        <p:nvCxnSpPr>
          <p:cNvPr id="28" name="Straight Connector 2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018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people standing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A325C832-E950-44DD-B38D-742BC2124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3" b="1103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62D29C-1B8B-4FD3-B203-6701D5D36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 Day party in 1945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4968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7E96DCD-A032-436B-A0B7-7027866E9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814" r="20852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85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5069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4356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2286997-2133-4300-983B-EA46D79716D9}"/>
              </a:ext>
            </a:extLst>
          </p:cNvPr>
          <p:cNvSpPr txBox="1"/>
          <p:nvPr/>
        </p:nvSpPr>
        <p:spPr>
          <a:xfrm>
            <a:off x="928246" y="566294"/>
            <a:ext cx="5627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Home Guard preparing to celebrate VE Day </a:t>
            </a:r>
          </a:p>
        </p:txBody>
      </p:sp>
    </p:spTree>
    <p:extLst>
      <p:ext uri="{BB962C8B-B14F-4D97-AF65-F5344CB8AC3E}">
        <p14:creationId xmlns:p14="http://schemas.microsoft.com/office/powerpoint/2010/main" val="4198571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BF41FA2-A7FB-4EC2-AE07-AB613C46A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50" r="1249" b="-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7C2BBB-8386-447A-AB13-7925C1F46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59" y="2985802"/>
            <a:ext cx="2560780" cy="886397"/>
          </a:xfr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sz="2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 Day Street party 1945</a:t>
            </a:r>
          </a:p>
        </p:txBody>
      </p:sp>
    </p:spTree>
    <p:extLst>
      <p:ext uri="{BB962C8B-B14F-4D97-AF65-F5344CB8AC3E}">
        <p14:creationId xmlns:p14="http://schemas.microsoft.com/office/powerpoint/2010/main" val="2501715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9F7BC5-A938-4DF3-B83B-3CE4A46EE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596" r="12403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BDADF-BEEE-44E9-844A-82337A53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 Day in 1945- street party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528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3F85DAAA-5E9A-404D-9F39-40D4E727E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85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A2CB4FF-F84F-42E6-BB06-88D66ED04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42595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LS Lowry’s painting of life on VE Day in Manchester</a:t>
            </a:r>
          </a:p>
        </p:txBody>
      </p:sp>
      <p:cxnSp>
        <p:nvCxnSpPr>
          <p:cNvPr id="17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5069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4356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3099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770E6F-9F24-4CEB-9E7B-EF2223396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British Royal Family celebrate</a:t>
            </a:r>
          </a:p>
        </p:txBody>
      </p:sp>
      <p:pic>
        <p:nvPicPr>
          <p:cNvPr id="8" name="Content Placeholder 7" descr="A group of people standing in front of a curtain&#10;&#10;Description automatically generated">
            <a:extLst>
              <a:ext uri="{FF2B5EF4-FFF2-40B4-BE49-F238E27FC236}">
                <a16:creationId xmlns:a16="http://schemas.microsoft.com/office/drawing/2014/main" id="{98325E5F-5742-426C-9E3A-08FB5C3B6EC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6" b="-3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476C0C-551E-4326-A95E-FCDDC80F6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0992" y="478172"/>
            <a:ext cx="3247348" cy="60580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Huge numbers of people turned out to see King George VI, Queen Elizabeth and their daughters, Princess Elizabeth and Princess Margaret, as they appeared on the balcony at Buckingham Palace. .</a:t>
            </a:r>
          </a:p>
          <a:p>
            <a:r>
              <a:rPr lang="en-US" sz="1800" dirty="0">
                <a:solidFill>
                  <a:srgbClr val="FFFFFF"/>
                </a:solidFill>
              </a:rPr>
              <a:t>In total, the King and Queen made eight appearances on the balcony, and at one point were joined by Winston Churchill.</a:t>
            </a:r>
          </a:p>
          <a:p>
            <a:r>
              <a:rPr lang="en-US" sz="1800" dirty="0">
                <a:solidFill>
                  <a:srgbClr val="FFFFFF"/>
                </a:solidFill>
              </a:rPr>
              <a:t>The future queen, Princess Elizabeth, and her sister Margaret had been allowed to leave the palace and take part – anonymously – in the party-like atmosphere. Princess Elizabeth later recalled, 'We stood outside and shouted, "We want the King"… I think it was one of the most memorable nights of my life.'</a:t>
            </a:r>
          </a:p>
          <a:p>
            <a:endParaRPr lang="en-US" sz="1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660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97069-E8A0-4A07-B055-D059F1C17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31825"/>
            <a:ext cx="78867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British Royal Family celebrate</a:t>
            </a:r>
            <a:endParaRPr lang="en-US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E35B83-1EC3-4F87-9D54-D86346335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227" y="1957388"/>
            <a:ext cx="77975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73DF-C520-47C2-9D07-6ABC7626E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69173"/>
            <a:ext cx="7886700" cy="365998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Where did the British Royal Family appear?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How many times did they appear?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Who is the man in the middle of the photographs?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Why do you think Queen Elizabeth describes the evening of VE day ‘as </a:t>
            </a:r>
            <a:r>
              <a:rPr lang="en-US" sz="2400" dirty="0">
                <a:solidFill>
                  <a:srgbClr val="FFFFFF"/>
                </a:solidFill>
              </a:rPr>
              <a:t>it was one of the most memorable nights of my life.’</a:t>
            </a:r>
          </a:p>
          <a:p>
            <a:r>
              <a:rPr lang="en-US" sz="2400" dirty="0">
                <a:solidFill>
                  <a:srgbClr val="FFFFFF"/>
                </a:solidFill>
              </a:rPr>
              <a:t>Do you think today’s princes or princesses would be allowed to go out and celebrate in crowded streets in London on their own? Explain your answer. </a:t>
            </a: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1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429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659" y="4572000"/>
            <a:ext cx="5293730" cy="1964266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E5B3FD7-4696-42AC-9FDA-2F4147508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4767072"/>
            <a:ext cx="4945641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The Prime Minister addresses the nation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01FB75AE-6FD8-45B7-A05B-C256FBAF709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13908" r="-2" b="592"/>
          <a:stretch/>
        </p:blipFill>
        <p:spPr>
          <a:xfrm>
            <a:off x="245660" y="321733"/>
            <a:ext cx="5293729" cy="410739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1" y="321732"/>
            <a:ext cx="3251710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B29C8C4-D456-4361-974F-962B28974B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0990" y="402672"/>
            <a:ext cx="3247349" cy="6048461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At 3pm on VE Day, Winston Churchill announced the welcome news that the war had ended in Europe – although he warned the war hadn’t ended – Japan fought on. </a:t>
            </a:r>
          </a:p>
          <a:p>
            <a:r>
              <a:rPr lang="en-US" sz="2000" dirty="0">
                <a:solidFill>
                  <a:schemeClr val="bg1"/>
                </a:solidFill>
              </a:rPr>
              <a:t>Later on, Churchill appeared on a balcony in London. Huge, cheering crowds heard him declare, 'This is your victory.’ The crowd shouted back, 'No – it's yours!’ </a:t>
            </a:r>
          </a:p>
          <a:p>
            <a:r>
              <a:rPr lang="en-US" sz="2000" dirty="0">
                <a:solidFill>
                  <a:schemeClr val="bg1"/>
                </a:solidFill>
              </a:rPr>
              <a:t>Despite Churchill’s crucial wartime role, he lost the general election in July 1945. For Churchill, nothing would match his period as wartime prime minister – he later wrote that everything afterwards was 'all anti-climax'.</a:t>
            </a:r>
          </a:p>
          <a:p>
            <a:endParaRPr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491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98ED85F-DCEE-4B50-802E-71A6E3E12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97069-E8A0-4A07-B055-D059F1C17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31825"/>
            <a:ext cx="78867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The Prime Minister addresses the nation</a:t>
            </a:r>
            <a:endParaRPr lang="en-US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E35B83-1EC3-4F87-9D54-D86346335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227" y="1957388"/>
            <a:ext cx="7797546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373DF-C520-47C2-9D07-6ABC7626E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69173"/>
            <a:ext cx="7886700" cy="3659988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Who was the Prime Minister?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When did he address the nation?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What did he warn?</a:t>
            </a:r>
          </a:p>
          <a:p>
            <a:r>
              <a:rPr lang="en-GB" sz="2400" dirty="0">
                <a:solidFill>
                  <a:schemeClr val="bg1"/>
                </a:solidFill>
              </a:rPr>
              <a:t>Explain how you know that the British people might have appreciated what Winston Churchill had done? 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Explain how you know that the British people might not have appreciated what Winston Churchill had done? </a:t>
            </a:r>
          </a:p>
          <a:p>
            <a:r>
              <a:rPr lang="en-GB" sz="2400" dirty="0">
                <a:solidFill>
                  <a:schemeClr val="bg1"/>
                </a:solidFill>
              </a:rPr>
              <a:t>How do you think Churchill felt in the time after VE day?  Explain your answer. </a:t>
            </a:r>
            <a:endParaRPr lang="en-US" sz="2400" dirty="0">
              <a:solidFill>
                <a:srgbClr val="FFFFFF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1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289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6B4B1-FF01-486C-B867-5CA61AE22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links to newsreel footage of VE Day Celebrations.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416D8-63D1-4E93-B9D7-23C5B9646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8213346" cy="4351338"/>
          </a:xfrm>
        </p:spPr>
        <p:txBody>
          <a:bodyPr/>
          <a:lstStyle/>
          <a:p>
            <a:r>
              <a:rPr lang="en-GB" dirty="0"/>
              <a:t>The Imperial War Museum </a:t>
            </a:r>
            <a:r>
              <a:rPr lang="en-GB" dirty="0">
                <a:hlinkClick r:id="rId2"/>
              </a:rPr>
              <a:t>https://www.youtube.com/watch?v=_-CdpqhxDR8</a:t>
            </a:r>
            <a:endParaRPr lang="en-GB" dirty="0"/>
          </a:p>
          <a:p>
            <a:r>
              <a:rPr lang="en-GB" dirty="0"/>
              <a:t>A nine minute tour of the events of VE day </a:t>
            </a:r>
            <a:r>
              <a:rPr lang="en-GB" dirty="0">
                <a:hlinkClick r:id="rId3"/>
              </a:rPr>
              <a:t>https://www.youtube.com/watch?v=NEavcsrMoMw</a:t>
            </a:r>
            <a:endParaRPr lang="en-GB" dirty="0"/>
          </a:p>
          <a:p>
            <a:r>
              <a:rPr lang="en-GB" dirty="0"/>
              <a:t>A video by British </a:t>
            </a:r>
            <a:r>
              <a:rPr lang="en-GB" dirty="0" err="1"/>
              <a:t>Pathe</a:t>
            </a:r>
            <a:r>
              <a:rPr lang="en-GB" dirty="0"/>
              <a:t> showing just how the war ended posted for 70</a:t>
            </a:r>
            <a:r>
              <a:rPr lang="en-GB" baseline="30000" dirty="0"/>
              <a:t>th</a:t>
            </a:r>
            <a:r>
              <a:rPr lang="en-GB" dirty="0"/>
              <a:t> anniversary </a:t>
            </a:r>
            <a:r>
              <a:rPr lang="en-GB" dirty="0">
                <a:hlinkClick r:id="rId4"/>
              </a:rPr>
              <a:t>https://www.youtube.com/watch?v=uH7fQ7TVpcs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00910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479B3-E623-44D0-A6C1-12A872A29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Resources to celebrate 75</a:t>
            </a:r>
            <a:r>
              <a:rPr lang="en-GB" baseline="30000" dirty="0"/>
              <a:t>th</a:t>
            </a:r>
            <a:r>
              <a:rPr lang="en-GB" dirty="0"/>
              <a:t> VE Day Anniversary at home.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121AA-804C-451A-B5D7-DDAAB3A39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English Heritage’s booklet giving ideas and activities for VE Day celebrations - </a:t>
            </a:r>
            <a:r>
              <a:rPr lang="en-GB" dirty="0">
                <a:hlinkClick r:id="rId2"/>
              </a:rPr>
              <a:t>https://www.english-heritage.org.uk/siteassets/home/visit/ve-day-75/eh-ve-day-at-home-pack.pdf</a:t>
            </a:r>
            <a:endParaRPr lang="en-GB" dirty="0"/>
          </a:p>
          <a:p>
            <a:r>
              <a:rPr lang="en-GB" dirty="0"/>
              <a:t>Bletchley Park’s make your own bunting poster - </a:t>
            </a:r>
            <a:r>
              <a:rPr lang="en-GB" dirty="0">
                <a:hlinkClick r:id="rId3"/>
              </a:rPr>
              <a:t>https://bletchleypark.org.uk/cms/2020/03/ve-day-pack-bunting.pdf</a:t>
            </a:r>
            <a:endParaRPr lang="en-GB" dirty="0"/>
          </a:p>
          <a:p>
            <a:r>
              <a:rPr lang="en-GB" dirty="0"/>
              <a:t>The Royal British Legion – two ways to make VE Day special for the country- </a:t>
            </a:r>
            <a:r>
              <a:rPr lang="en-GB" dirty="0">
                <a:hlinkClick r:id="rId4"/>
              </a:rPr>
              <a:t>https://www.britishlegion.org.uk/get-involved/remembrance/remembrance-events/ve-day-75?seg=WPDW3B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650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862</Words>
  <Application>Microsoft Office PowerPoint</Application>
  <PresentationFormat>On-screen Show (4:3)</PresentationFormat>
  <Paragraphs>55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Tw Cen MT</vt:lpstr>
      <vt:lpstr>Office Theme</vt:lpstr>
      <vt:lpstr>VE Day 8th May  2020</vt:lpstr>
      <vt:lpstr>What is VE Day? </vt:lpstr>
      <vt:lpstr>VE Day – 8th May 1945</vt:lpstr>
      <vt:lpstr>Have a look at the pictures on the next few pages.  </vt:lpstr>
      <vt:lpstr>VE Day in London as pictured by the Daily Telegraph</vt:lpstr>
      <vt:lpstr>PowerPoint Presentation</vt:lpstr>
      <vt:lpstr>VE Day party in 1945</vt:lpstr>
      <vt:lpstr>PowerPoint Presentation</vt:lpstr>
      <vt:lpstr>VE Day Street party 1945</vt:lpstr>
      <vt:lpstr>VE Day in 1945- street party</vt:lpstr>
      <vt:lpstr>LS Lowry’s painting of life on VE Day in Manchester</vt:lpstr>
      <vt:lpstr>British Royal Family celebrate</vt:lpstr>
      <vt:lpstr>British Royal Family celebrate</vt:lpstr>
      <vt:lpstr>The Prime Minister addresses the nation</vt:lpstr>
      <vt:lpstr>The Prime Minister addresses the nation</vt:lpstr>
      <vt:lpstr>Video links to newsreel footage of VE Day Celebrations. </vt:lpstr>
      <vt:lpstr>Resources to celebrate 75th VE Day Anniversary at home.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 Day 8th May  2020</dc:title>
  <dc:creator>Mike Richards</dc:creator>
  <cp:lastModifiedBy>Deborah Henshall</cp:lastModifiedBy>
  <cp:revision>2</cp:revision>
  <dcterms:created xsi:type="dcterms:W3CDTF">2020-04-21T12:26:33Z</dcterms:created>
  <dcterms:modified xsi:type="dcterms:W3CDTF">2020-04-30T09:49:56Z</dcterms:modified>
</cp:coreProperties>
</file>